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8" r:id="rId6"/>
    <p:sldId id="259" r:id="rId7"/>
    <p:sldId id="260" r:id="rId8"/>
    <p:sldId id="261" r:id="rId9"/>
    <p:sldId id="269" r:id="rId10"/>
    <p:sldId id="270" r:id="rId11"/>
    <p:sldId id="267" r:id="rId12"/>
    <p:sldId id="272" r:id="rId13"/>
    <p:sldId id="273" r:id="rId14"/>
    <p:sldId id="274" r:id="rId15"/>
    <p:sldId id="275" r:id="rId16"/>
    <p:sldId id="276" r:id="rId17"/>
    <p:sldId id="265" r:id="rId18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7030A0"/>
    <a:srgbClr val="00B0F0"/>
    <a:srgbClr val="0070C0"/>
    <a:srgbClr val="37C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6" autoAdjust="0"/>
    <p:restoredTop sz="88415" autoAdjust="0"/>
  </p:normalViewPr>
  <p:slideViewPr>
    <p:cSldViewPr snapToGrid="0" showGuides="1">
      <p:cViewPr varScale="1">
        <p:scale>
          <a:sx n="57" d="100"/>
          <a:sy n="57" d="100"/>
        </p:scale>
        <p:origin x="96" y="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4" d="100"/>
        <a:sy n="114" d="100"/>
      </p:scale>
      <p:origin x="0" y="-1476"/>
    </p:cViewPr>
  </p:sorterViewPr>
  <p:notesViewPr>
    <p:cSldViewPr snapToGrid="0" showGuides="1">
      <p:cViewPr>
        <p:scale>
          <a:sx n="100" d="100"/>
          <a:sy n="100" d="100"/>
        </p:scale>
        <p:origin x="27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="" xmlns:a16="http://schemas.microsoft.com/office/drawing/2014/main" id="{8AFA8042-29A1-4486-A765-7552698406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08D8449A-A734-4B2E-9806-61303F24B6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6841695-0876-4651-A38A-770F8C9E0EDF}" type="datetime1">
              <a:rPr lang="es-ES" smtClean="0"/>
              <a:t>05/02/2022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F6605C2A-990C-4531-8CBF-BC3BEC0AF3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="" xmlns:a16="http://schemas.microsoft.com/office/drawing/2014/main" id="{0D7358FE-F7D5-4C85-B0FD-2394F7F877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5BAE485-B3C6-4830-BBC8-C6E008BDD69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16289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7987051-A1C4-425B-82DC-FF37BA6D19CF}" type="datetime1">
              <a:rPr lang="es-ES" noProof="0" smtClean="0"/>
              <a:t>05/02/2022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85ACE04-E13C-4837-B6DD-B388E7CAA05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504410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85ACE04-E13C-4837-B6DD-B388E7CAA05E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923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3874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1486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85ACE04-E13C-4837-B6DD-B388E7CAA05E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5432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85ACE04-E13C-4837-B6DD-B388E7CAA05E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5587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85ACE04-E13C-4837-B6DD-B388E7CAA05E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1197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85ACE04-E13C-4837-B6DD-B388E7CAA05E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2425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85ACE04-E13C-4837-B6DD-B388E7CAA05E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50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85ACE04-E13C-4837-B6DD-B388E7CAA05E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4833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85ACE04-E13C-4837-B6DD-B388E7CAA05E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9640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" b="0" i="0" u="none" strike="noStrike" kern="0" cap="none" spc="0" normalizeH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Todos los derechos reservados. MICROSOFT NO OFRECE GARANTÍAS, NI EXPRESAS, NI IMPLÍCITAS NI OBLIGATORIAS, RESPECTO A LA INFORMACIÓN QUE SE MUESTRA EN ESTA PRESENTACIÓN.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s-ES" b="0" i="0" u="none" strike="noStrike" kern="0" cap="none" spc="0" normalizeH="0" baseline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Marcador de posición de fecha 2"/>
          <p:cNvSpPr>
            <a:spLocks noGrp="1"/>
          </p:cNvSpPr>
          <p:nvPr>
            <p:ph type="dt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419A86F-F9ED-4FC2-8B30-47A0D25F163D}" type="datetime8">
              <a:rPr lang="es-ES" smtClean="0"/>
              <a:t>05/02/2022 18:54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2058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3694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85ACE04-E13C-4837-B6DD-B388E7CAA05E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6660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4633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08582E5-8FA2-4056-805F-EF36F70668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6300" y="2726872"/>
            <a:ext cx="7233557" cy="832077"/>
          </a:xfrm>
        </p:spPr>
        <p:txBody>
          <a:bodyPr rtlCol="0" anchor="b">
            <a:normAutofit/>
          </a:bodyPr>
          <a:lstStyle>
            <a:lvl1pPr algn="l">
              <a:defRPr sz="4800" b="1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Título de la presentación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1C085D6F-874B-44F8-B241-51EF13CA9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6300" y="3569380"/>
            <a:ext cx="7233557" cy="365125"/>
          </a:xfrm>
        </p:spPr>
        <p:txBody>
          <a:bodyPr lIns="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BDE5D2F-535D-4D7C-9BE1-84BFEC7A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D4921581-B7E3-4A42-A6EB-A895ACD493D1}" type="datetime1">
              <a:rPr lang="es-ES" noProof="0" smtClean="0"/>
              <a:t>05/02/2022</a:t>
            </a:fld>
            <a:endParaRPr lang="es-ES" noProof="0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64363625-95D4-4DF0-A1AA-D060728EC426}"/>
              </a:ext>
            </a:extLst>
          </p:cNvPr>
          <p:cNvCxnSpPr>
            <a:cxnSpLocks/>
          </p:cNvCxnSpPr>
          <p:nvPr userDrawn="1"/>
        </p:nvCxnSpPr>
        <p:spPr>
          <a:xfrm>
            <a:off x="4827813" y="4082142"/>
            <a:ext cx="148862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o 7">
            <a:extLst>
              <a:ext uri="{FF2B5EF4-FFF2-40B4-BE49-F238E27FC236}">
                <a16:creationId xmlns="" xmlns:a16="http://schemas.microsoft.com/office/drawing/2014/main" id="{ECBCF8A4-C2B4-4945-8D79-C9D46B7FBECB}"/>
              </a:ext>
            </a:extLst>
          </p:cNvPr>
          <p:cNvGrpSpPr/>
          <p:nvPr userDrawn="1"/>
        </p:nvGrpSpPr>
        <p:grpSpPr>
          <a:xfrm>
            <a:off x="4793474" y="2475187"/>
            <a:ext cx="748798" cy="134113"/>
            <a:chOff x="4827813" y="2534636"/>
            <a:chExt cx="996651" cy="178504"/>
          </a:xfrm>
        </p:grpSpPr>
        <p:sp>
          <p:nvSpPr>
            <p:cNvPr id="9" name="Elipse 8">
              <a:extLst>
                <a:ext uri="{FF2B5EF4-FFF2-40B4-BE49-F238E27FC236}">
                  <a16:creationId xmlns="" xmlns:a16="http://schemas.microsoft.com/office/drawing/2014/main" id="{479C2256-8A0F-4625-86F0-FB439F3EAD4E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0" name="Elipse 9">
              <a:extLst>
                <a:ext uri="{FF2B5EF4-FFF2-40B4-BE49-F238E27FC236}">
                  <a16:creationId xmlns="" xmlns:a16="http://schemas.microsoft.com/office/drawing/2014/main" id="{253CF488-6D31-4B63-A3C6-C4D838C23FCE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1" name="Elipse 10">
              <a:extLst>
                <a:ext uri="{FF2B5EF4-FFF2-40B4-BE49-F238E27FC236}">
                  <a16:creationId xmlns="" xmlns:a16="http://schemas.microsoft.com/office/drawing/2014/main" id="{E32985B6-7260-445A-A580-6993E0DEBFD9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  <p:sp>
          <p:nvSpPr>
            <p:cNvPr id="12" name="Elipse 11">
              <a:extLst>
                <a:ext uri="{FF2B5EF4-FFF2-40B4-BE49-F238E27FC236}">
                  <a16:creationId xmlns="" xmlns:a16="http://schemas.microsoft.com/office/drawing/2014/main" id="{3BC682E1-4E5D-4006-81EA-550DD98166E4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14" name="Marcador de posición de imagen 13">
            <a:extLst>
              <a:ext uri="{FF2B5EF4-FFF2-40B4-BE49-F238E27FC236}">
                <a16:creationId xmlns="" xmlns:a16="http://schemas.microsoft.com/office/drawing/2014/main" id="{F0C7F772-E2DA-4B13-AC2E-28A0EE6D84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24363" cy="6858000"/>
          </a:xfr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5" name="Elipse 14">
            <a:extLst>
              <a:ext uri="{FF2B5EF4-FFF2-40B4-BE49-F238E27FC236}">
                <a16:creationId xmlns="" xmlns:a16="http://schemas.microsoft.com/office/drawing/2014/main" id="{47953C80-71A5-4AA2-AEAD-21948D1AA6DC}"/>
              </a:ext>
            </a:extLst>
          </p:cNvPr>
          <p:cNvSpPr/>
          <p:nvPr userDrawn="1"/>
        </p:nvSpPr>
        <p:spPr>
          <a:xfrm>
            <a:off x="8621485" y="4408714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Elipse 15">
            <a:extLst>
              <a:ext uri="{FF2B5EF4-FFF2-40B4-BE49-F238E27FC236}">
                <a16:creationId xmlns="" xmlns:a16="http://schemas.microsoft.com/office/drawing/2014/main" id="{9C4582D1-F710-4E2F-9868-CB89116D5932}"/>
              </a:ext>
            </a:extLst>
          </p:cNvPr>
          <p:cNvSpPr/>
          <p:nvPr userDrawn="1"/>
        </p:nvSpPr>
        <p:spPr>
          <a:xfrm>
            <a:off x="8303078" y="4184310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994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5">
            <a:extLst>
              <a:ext uri="{FF2B5EF4-FFF2-40B4-BE49-F238E27FC236}">
                <a16:creationId xmlns=""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="" xmlns:a16="http://schemas.microsoft.com/office/drawing/2014/main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=""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>
            <a:extLst>
              <a:ext uri="{FF2B5EF4-FFF2-40B4-BE49-F238E27FC236}">
                <a16:creationId xmlns="" xmlns:a16="http://schemas.microsoft.com/office/drawing/2014/main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0" name="Elipse 19">
              <a:extLst>
                <a:ext uri="{FF2B5EF4-FFF2-40B4-BE49-F238E27FC236}">
                  <a16:creationId xmlns="" xmlns:a16="http://schemas.microsoft.com/office/drawing/2014/main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21" name="Elipse 20">
              <a:extLst>
                <a:ext uri="{FF2B5EF4-FFF2-40B4-BE49-F238E27FC236}">
                  <a16:creationId xmlns="" xmlns:a16="http://schemas.microsoft.com/office/drawing/2014/main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23" name="Elipse 22">
              <a:extLst>
                <a:ext uri="{FF2B5EF4-FFF2-40B4-BE49-F238E27FC236}">
                  <a16:creationId xmlns="" xmlns:a16="http://schemas.microsoft.com/office/drawing/2014/main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  <p:sp>
          <p:nvSpPr>
            <p:cNvPr id="24" name="Elipse 23">
              <a:extLst>
                <a:ext uri="{FF2B5EF4-FFF2-40B4-BE49-F238E27FC236}">
                  <a16:creationId xmlns="" xmlns:a16="http://schemas.microsoft.com/office/drawing/2014/main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BE814D66-F00F-0D44-AD03-889FEE787E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416" y="1825625"/>
            <a:ext cx="114651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FF9B990C-5D9C-4A90-AC73-5889BC9F75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ES" noProof="0" dirty="0"/>
              <a:t>HAGA CLIC PARA EDITAR EL ESTILO DEL TÍTULO DEL PATRÓN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="" xmlns:a16="http://schemas.microsoft.com/office/drawing/2014/main" id="{44C85E5F-5B5E-48CC-8469-0263621D91FF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7" name="Elipse 16">
            <a:extLst>
              <a:ext uri="{FF2B5EF4-FFF2-40B4-BE49-F238E27FC236}">
                <a16:creationId xmlns="" xmlns:a16="http://schemas.microsoft.com/office/drawing/2014/main" id="{7EE4E300-6C8E-4262-BE1D-587C7B70E7ED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28970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246186"/>
            <a:ext cx="11465168" cy="1037492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=""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="" xmlns:a16="http://schemas.microsoft.com/office/drawing/2014/main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=""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>
            <a:extLst>
              <a:ext uri="{FF2B5EF4-FFF2-40B4-BE49-F238E27FC236}">
                <a16:creationId xmlns="" xmlns:a16="http://schemas.microsoft.com/office/drawing/2014/main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0" name="Elipse 19">
              <a:extLst>
                <a:ext uri="{FF2B5EF4-FFF2-40B4-BE49-F238E27FC236}">
                  <a16:creationId xmlns="" xmlns:a16="http://schemas.microsoft.com/office/drawing/2014/main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21" name="Elipse 20">
              <a:extLst>
                <a:ext uri="{FF2B5EF4-FFF2-40B4-BE49-F238E27FC236}">
                  <a16:creationId xmlns="" xmlns:a16="http://schemas.microsoft.com/office/drawing/2014/main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23" name="Elipse 22">
              <a:extLst>
                <a:ext uri="{FF2B5EF4-FFF2-40B4-BE49-F238E27FC236}">
                  <a16:creationId xmlns="" xmlns:a16="http://schemas.microsoft.com/office/drawing/2014/main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  <p:sp>
          <p:nvSpPr>
            <p:cNvPr id="24" name="Elipse 23">
              <a:extLst>
                <a:ext uri="{FF2B5EF4-FFF2-40B4-BE49-F238E27FC236}">
                  <a16:creationId xmlns="" xmlns:a16="http://schemas.microsoft.com/office/drawing/2014/main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16" name="Marcador de posición de contenido 3">
            <a:extLst>
              <a:ext uri="{FF2B5EF4-FFF2-40B4-BE49-F238E27FC236}">
                <a16:creationId xmlns="" xmlns:a16="http://schemas.microsoft.com/office/drawing/2014/main" id="{6E22FA8C-3243-4716-A6BD-F37D6058FB4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47381" y="1825625"/>
            <a:ext cx="5481203" cy="4351338"/>
          </a:xfrm>
        </p:spPr>
        <p:txBody>
          <a:bodyPr rtlCol="0"/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17" name="Marcador de contenido 2">
            <a:extLst>
              <a:ext uri="{FF2B5EF4-FFF2-40B4-BE49-F238E27FC236}">
                <a16:creationId xmlns="" xmlns:a16="http://schemas.microsoft.com/office/drawing/2014/main" id="{8ABE3FD8-339C-4F75-876F-8347ADE67E9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3416" y="1825625"/>
            <a:ext cx="5481203" cy="4351338"/>
          </a:xfrm>
        </p:spPr>
        <p:txBody>
          <a:bodyPr rtlCol="0"/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="" xmlns:a16="http://schemas.microsoft.com/office/drawing/2014/main" id="{E72FB389-5EA4-4084-B7A2-A4D0A43561F6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6" name="Elipse 25">
            <a:extLst>
              <a:ext uri="{FF2B5EF4-FFF2-40B4-BE49-F238E27FC236}">
                <a16:creationId xmlns="" xmlns:a16="http://schemas.microsoft.com/office/drawing/2014/main" id="{F7783FE1-0115-4345-89B2-C073569FB8EE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73661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246186"/>
            <a:ext cx="11465168" cy="1037492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=""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="" xmlns:a16="http://schemas.microsoft.com/office/drawing/2014/main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=""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>
            <a:extLst>
              <a:ext uri="{FF2B5EF4-FFF2-40B4-BE49-F238E27FC236}">
                <a16:creationId xmlns="" xmlns:a16="http://schemas.microsoft.com/office/drawing/2014/main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0" name="Elipse 19">
              <a:extLst>
                <a:ext uri="{FF2B5EF4-FFF2-40B4-BE49-F238E27FC236}">
                  <a16:creationId xmlns="" xmlns:a16="http://schemas.microsoft.com/office/drawing/2014/main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21" name="Elipse 20">
              <a:extLst>
                <a:ext uri="{FF2B5EF4-FFF2-40B4-BE49-F238E27FC236}">
                  <a16:creationId xmlns="" xmlns:a16="http://schemas.microsoft.com/office/drawing/2014/main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23" name="Elipse 22">
              <a:extLst>
                <a:ext uri="{FF2B5EF4-FFF2-40B4-BE49-F238E27FC236}">
                  <a16:creationId xmlns="" xmlns:a16="http://schemas.microsoft.com/office/drawing/2014/main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  <p:sp>
          <p:nvSpPr>
            <p:cNvPr id="24" name="Elipse 23">
              <a:extLst>
                <a:ext uri="{FF2B5EF4-FFF2-40B4-BE49-F238E27FC236}">
                  <a16:creationId xmlns="" xmlns:a16="http://schemas.microsoft.com/office/drawing/2014/main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27" name="Marcador de posición de texto 4">
            <a:extLst>
              <a:ext uri="{FF2B5EF4-FFF2-40B4-BE49-F238E27FC236}">
                <a16:creationId xmlns="" xmlns:a16="http://schemas.microsoft.com/office/drawing/2014/main" id="{9F73353B-C50B-4A8A-87CF-657C1EB8940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47380" y="1681163"/>
            <a:ext cx="5481203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28" name="Marcador de posición de contenido 5">
            <a:extLst>
              <a:ext uri="{FF2B5EF4-FFF2-40B4-BE49-F238E27FC236}">
                <a16:creationId xmlns="" xmlns:a16="http://schemas.microsoft.com/office/drawing/2014/main" id="{5EFF7F5E-3221-4390-9B17-D1944365BF1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47379" y="2586215"/>
            <a:ext cx="5481203" cy="3603448"/>
          </a:xfrm>
        </p:spPr>
        <p:txBody>
          <a:bodyPr rtlCol="0"/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="" xmlns:a16="http://schemas.microsoft.com/office/drawing/2014/main" id="{9506B516-77C1-431B-A8A5-68FA5D4B6D7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3416" y="1681163"/>
            <a:ext cx="548120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30" name="Marcador de posición de contenido 3">
            <a:extLst>
              <a:ext uri="{FF2B5EF4-FFF2-40B4-BE49-F238E27FC236}">
                <a16:creationId xmlns="" xmlns:a16="http://schemas.microsoft.com/office/drawing/2014/main" id="{860F1452-CAB9-4154-ADCC-9245E71D0D2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3416" y="2586215"/>
            <a:ext cx="5481202" cy="3603448"/>
          </a:xfrm>
        </p:spPr>
        <p:txBody>
          <a:bodyPr rtlCol="0"/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="" xmlns:a16="http://schemas.microsoft.com/office/drawing/2014/main" id="{12892DF4-5A8A-4E92-A425-210ABE570F58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2" name="Elipse 31">
            <a:extLst>
              <a:ext uri="{FF2B5EF4-FFF2-40B4-BE49-F238E27FC236}">
                <a16:creationId xmlns="" xmlns:a16="http://schemas.microsoft.com/office/drawing/2014/main" id="{99AE2680-A46C-4B06-9ED9-53E617C1F174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55278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CD44E22-137C-4913-A29E-04F82EA87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794663"/>
            <a:ext cx="10515600" cy="823232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n-IN" sz="3600" b="1" cap="all" baseline="0"/>
            </a:lvl1pPr>
          </a:lstStyle>
          <a:p>
            <a:pPr lvl="0" rtl="0"/>
            <a:r>
              <a:rPr lang="es-ES" noProof="0" dirty="0"/>
              <a:t>TÍTULO AQUÍ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="" xmlns:a16="http://schemas.microsoft.com/office/drawing/2014/main" id="{B44139FA-A83B-432B-9C7C-26634F46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D93E40EC-FFAE-4BC0-932E-60CC9A1785C0}"/>
              </a:ext>
            </a:extLst>
          </p:cNvPr>
          <p:cNvCxnSpPr>
            <a:cxnSpLocks/>
          </p:cNvCxnSpPr>
          <p:nvPr userDrawn="1"/>
        </p:nvCxnSpPr>
        <p:spPr>
          <a:xfrm>
            <a:off x="5351690" y="3748188"/>
            <a:ext cx="1488621" cy="0"/>
          </a:xfrm>
          <a:prstGeom prst="line">
            <a:avLst/>
          </a:prstGeom>
          <a:ln w="139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o 17">
            <a:extLst>
              <a:ext uri="{FF2B5EF4-FFF2-40B4-BE49-F238E27FC236}">
                <a16:creationId xmlns="" xmlns:a16="http://schemas.microsoft.com/office/drawing/2014/main" id="{65844635-8274-49B1-BBEC-354A0872E526}"/>
              </a:ext>
            </a:extLst>
          </p:cNvPr>
          <p:cNvGrpSpPr/>
          <p:nvPr userDrawn="1"/>
        </p:nvGrpSpPr>
        <p:grpSpPr>
          <a:xfrm>
            <a:off x="5721601" y="4594679"/>
            <a:ext cx="748798" cy="134113"/>
            <a:chOff x="4827813" y="2534636"/>
            <a:chExt cx="996651" cy="178504"/>
          </a:xfrm>
        </p:grpSpPr>
        <p:sp>
          <p:nvSpPr>
            <p:cNvPr id="19" name="Elipse 18">
              <a:extLst>
                <a:ext uri="{FF2B5EF4-FFF2-40B4-BE49-F238E27FC236}">
                  <a16:creationId xmlns="" xmlns:a16="http://schemas.microsoft.com/office/drawing/2014/main" id="{9754643C-5B30-4FC2-BFAC-4FD007AC9EC7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20" name="Elipse 19">
              <a:extLst>
                <a:ext uri="{FF2B5EF4-FFF2-40B4-BE49-F238E27FC236}">
                  <a16:creationId xmlns="" xmlns:a16="http://schemas.microsoft.com/office/drawing/2014/main" id="{23FDDB55-6BA5-4489-9E37-4A76254A5CD7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21" name="Elipse 20">
              <a:extLst>
                <a:ext uri="{FF2B5EF4-FFF2-40B4-BE49-F238E27FC236}">
                  <a16:creationId xmlns="" xmlns:a16="http://schemas.microsoft.com/office/drawing/2014/main" id="{DA023CF8-2471-40A5-B2EF-E9BF4DF2C0E1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  <p:sp>
          <p:nvSpPr>
            <p:cNvPr id="22" name="Elipse 21">
              <a:extLst>
                <a:ext uri="{FF2B5EF4-FFF2-40B4-BE49-F238E27FC236}">
                  <a16:creationId xmlns="" xmlns:a16="http://schemas.microsoft.com/office/drawing/2014/main" id="{F9B0428F-5D1A-4CD3-BDA2-9CA7F5141455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13" name="Marcador de texto 3">
            <a:extLst>
              <a:ext uri="{FF2B5EF4-FFF2-40B4-BE49-F238E27FC236}">
                <a16:creationId xmlns="" xmlns:a16="http://schemas.microsoft.com/office/drawing/2014/main" id="{86E0573A-023B-4D1C-8224-56A5D0DDF37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4839679"/>
            <a:ext cx="10507662" cy="1305379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b="0" cap="none" baseline="0"/>
            </a:lvl1pPr>
          </a:lstStyle>
          <a:p>
            <a:pPr marL="228600" lvl="0" indent="-228600" algn="ctr" rtl="0">
              <a:lnSpc>
                <a:spcPct val="100000"/>
              </a:lnSpc>
            </a:pPr>
            <a:r>
              <a:rPr lang="es-ES" noProof="0" dirty="0"/>
              <a:t>Editar estilos de texto del patrón</a:t>
            </a:r>
          </a:p>
        </p:txBody>
      </p:sp>
      <p:sp>
        <p:nvSpPr>
          <p:cNvPr id="15" name="Marcador de posición de imagen 2">
            <a:extLst>
              <a:ext uri="{FF2B5EF4-FFF2-40B4-BE49-F238E27FC236}">
                <a16:creationId xmlns="" xmlns:a16="http://schemas.microsoft.com/office/drawing/2014/main" id="{12087456-C0E8-4AA6-81E8-996CEC037E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3713017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dirty="0"/>
            </a:lvl1pPr>
          </a:lstStyle>
          <a:p>
            <a:pPr marL="0" lvl="0" indent="0" algn="ctr" rtl="0">
              <a:buNone/>
            </a:pPr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21192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416" y="246186"/>
            <a:ext cx="3206261" cy="1037492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 dirty="0"/>
              <a:t>Título aquí</a:t>
            </a:r>
          </a:p>
        </p:txBody>
      </p:sp>
      <p:sp>
        <p:nvSpPr>
          <p:cNvPr id="10" name="Marcador de posición de número de diapositiva 5">
            <a:extLst>
              <a:ext uri="{FF2B5EF4-FFF2-40B4-BE49-F238E27FC236}">
                <a16:creationId xmlns=""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grpSp>
        <p:nvGrpSpPr>
          <p:cNvPr id="6" name="Grupo 5">
            <a:extLst>
              <a:ext uri="{FF2B5EF4-FFF2-40B4-BE49-F238E27FC236}">
                <a16:creationId xmlns="" xmlns:a16="http://schemas.microsoft.com/office/drawing/2014/main" id="{A6A27954-3A0E-430B-AD48-05A3F3278D70}"/>
              </a:ext>
            </a:extLst>
          </p:cNvPr>
          <p:cNvGrpSpPr/>
          <p:nvPr userDrawn="1"/>
        </p:nvGrpSpPr>
        <p:grpSpPr>
          <a:xfrm>
            <a:off x="-24056" y="1452564"/>
            <a:ext cx="3385227" cy="134113"/>
            <a:chOff x="-24055" y="1452565"/>
            <a:chExt cx="2374534" cy="0"/>
          </a:xfrm>
        </p:grpSpPr>
        <p:cxnSp>
          <p:nvCxnSpPr>
            <p:cNvPr id="12" name="Conector recto 11">
              <a:extLst>
                <a:ext uri="{FF2B5EF4-FFF2-40B4-BE49-F238E27FC236}">
                  <a16:creationId xmlns="" xmlns:a16="http://schemas.microsoft.com/office/drawing/2014/main" id="{D9C089FD-3BC7-434F-810A-04F78AFC84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4055" y="1452565"/>
              <a:ext cx="1717831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="" xmlns:a16="http://schemas.microsoft.com/office/drawing/2014/main" id="{EF7AC837-D78F-424C-9FDC-C3A445A5E0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04745" y="1452565"/>
              <a:ext cx="545734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Elipse 24">
            <a:extLst>
              <a:ext uri="{FF2B5EF4-FFF2-40B4-BE49-F238E27FC236}">
                <a16:creationId xmlns="" xmlns:a16="http://schemas.microsoft.com/office/drawing/2014/main" id="{3F366940-FB5E-4B76-8829-80C14F137B3A}"/>
              </a:ext>
            </a:extLst>
          </p:cNvPr>
          <p:cNvSpPr/>
          <p:nvPr userDrawn="1"/>
        </p:nvSpPr>
        <p:spPr>
          <a:xfrm>
            <a:off x="10251393" y="555158"/>
            <a:ext cx="3298372" cy="3298372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6" name="Elipse 25">
            <a:extLst>
              <a:ext uri="{FF2B5EF4-FFF2-40B4-BE49-F238E27FC236}">
                <a16:creationId xmlns="" xmlns:a16="http://schemas.microsoft.com/office/drawing/2014/main" id="{75486FFB-46EF-4E74-BFFF-7ED054DB0D9C}"/>
              </a:ext>
            </a:extLst>
          </p:cNvPr>
          <p:cNvSpPr/>
          <p:nvPr userDrawn="1"/>
        </p:nvSpPr>
        <p:spPr>
          <a:xfrm>
            <a:off x="9932986" y="330754"/>
            <a:ext cx="1268186" cy="1268186"/>
          </a:xfrm>
          <a:prstGeom prst="ellipse">
            <a:avLst/>
          </a:prstGeom>
          <a:noFill/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grpSp>
        <p:nvGrpSpPr>
          <p:cNvPr id="27" name="Grupo 26">
            <a:extLst>
              <a:ext uri="{FF2B5EF4-FFF2-40B4-BE49-F238E27FC236}">
                <a16:creationId xmlns="" xmlns:a16="http://schemas.microsoft.com/office/drawing/2014/main" id="{6D35CCD2-B73F-944C-B572-7FBFC7DE22E4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8" name="Elipse 27">
              <a:extLst>
                <a:ext uri="{FF2B5EF4-FFF2-40B4-BE49-F238E27FC236}">
                  <a16:creationId xmlns="" xmlns:a16="http://schemas.microsoft.com/office/drawing/2014/main" id="{9D8F78D8-558F-3540-A5F4-B1AD8942B341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35" name="Elipse 34">
              <a:extLst>
                <a:ext uri="{FF2B5EF4-FFF2-40B4-BE49-F238E27FC236}">
                  <a16:creationId xmlns="" xmlns:a16="http://schemas.microsoft.com/office/drawing/2014/main" id="{3F8F621A-F298-2B48-B7E0-8D9BEE8AA763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36" name="Elipse 35">
              <a:extLst>
                <a:ext uri="{FF2B5EF4-FFF2-40B4-BE49-F238E27FC236}">
                  <a16:creationId xmlns="" xmlns:a16="http://schemas.microsoft.com/office/drawing/2014/main" id="{C17A3A3B-82AE-0A46-AE32-9B111F975BDB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  <p:sp>
          <p:nvSpPr>
            <p:cNvPr id="37" name="Elipse 36">
              <a:extLst>
                <a:ext uri="{FF2B5EF4-FFF2-40B4-BE49-F238E27FC236}">
                  <a16:creationId xmlns="" xmlns:a16="http://schemas.microsoft.com/office/drawing/2014/main" id="{DF206CE3-6B94-C340-8BA3-A2A4E407E499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30" name="Marcador de posición de texto 3">
            <a:extLst>
              <a:ext uri="{FF2B5EF4-FFF2-40B4-BE49-F238E27FC236}">
                <a16:creationId xmlns="" xmlns:a16="http://schemas.microsoft.com/office/drawing/2014/main" id="{1B247C0B-04BA-4D5C-A41D-AEA60217241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3416" y="2057400"/>
            <a:ext cx="3206261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31" name="Marcador de contenido 2">
            <a:extLst>
              <a:ext uri="{FF2B5EF4-FFF2-40B4-BE49-F238E27FC236}">
                <a16:creationId xmlns="" xmlns:a16="http://schemas.microsoft.com/office/drawing/2014/main" id="{194C619D-34F6-4A29-857A-D7600721872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88084" y="246187"/>
            <a:ext cx="7467304" cy="561486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695175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246186"/>
            <a:ext cx="11465168" cy="1037492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=""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="" xmlns:a16="http://schemas.microsoft.com/office/drawing/2014/main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=""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>
            <a:extLst>
              <a:ext uri="{FF2B5EF4-FFF2-40B4-BE49-F238E27FC236}">
                <a16:creationId xmlns="" xmlns:a16="http://schemas.microsoft.com/office/drawing/2014/main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0" name="Elipse 19">
              <a:extLst>
                <a:ext uri="{FF2B5EF4-FFF2-40B4-BE49-F238E27FC236}">
                  <a16:creationId xmlns="" xmlns:a16="http://schemas.microsoft.com/office/drawing/2014/main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21" name="Elipse 20">
              <a:extLst>
                <a:ext uri="{FF2B5EF4-FFF2-40B4-BE49-F238E27FC236}">
                  <a16:creationId xmlns="" xmlns:a16="http://schemas.microsoft.com/office/drawing/2014/main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23" name="Elipse 22">
              <a:extLst>
                <a:ext uri="{FF2B5EF4-FFF2-40B4-BE49-F238E27FC236}">
                  <a16:creationId xmlns="" xmlns:a16="http://schemas.microsoft.com/office/drawing/2014/main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  <p:sp>
          <p:nvSpPr>
            <p:cNvPr id="24" name="Elipse 23">
              <a:extLst>
                <a:ext uri="{FF2B5EF4-FFF2-40B4-BE49-F238E27FC236}">
                  <a16:creationId xmlns="" xmlns:a16="http://schemas.microsoft.com/office/drawing/2014/main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13" name="Elipse 12">
            <a:extLst>
              <a:ext uri="{FF2B5EF4-FFF2-40B4-BE49-F238E27FC236}">
                <a16:creationId xmlns="" xmlns:a16="http://schemas.microsoft.com/office/drawing/2014/main" id="{82D9D565-739D-4898-97BD-79EB8C7F91EC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4" name="Elipse 13">
            <a:extLst>
              <a:ext uri="{FF2B5EF4-FFF2-40B4-BE49-F238E27FC236}">
                <a16:creationId xmlns="" xmlns:a16="http://schemas.microsoft.com/office/drawing/2014/main" id="{620FADA3-E777-489C-976D-0B0C4FD31310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36514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5">
            <a:extLst>
              <a:ext uri="{FF2B5EF4-FFF2-40B4-BE49-F238E27FC236}">
                <a16:creationId xmlns=""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grpSp>
        <p:nvGrpSpPr>
          <p:cNvPr id="4" name="Grupo 3">
            <a:extLst>
              <a:ext uri="{FF2B5EF4-FFF2-40B4-BE49-F238E27FC236}">
                <a16:creationId xmlns="" xmlns:a16="http://schemas.microsoft.com/office/drawing/2014/main" id="{8DCE8039-0D05-4A75-878A-907B8D44B9E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5" name="Elipse 4">
              <a:extLst>
                <a:ext uri="{FF2B5EF4-FFF2-40B4-BE49-F238E27FC236}">
                  <a16:creationId xmlns="" xmlns:a16="http://schemas.microsoft.com/office/drawing/2014/main" id="{C1402252-45E8-45B3-BA5E-DFA33A45474E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6" name="Elipse 5">
              <a:extLst>
                <a:ext uri="{FF2B5EF4-FFF2-40B4-BE49-F238E27FC236}">
                  <a16:creationId xmlns="" xmlns:a16="http://schemas.microsoft.com/office/drawing/2014/main" id="{1300C883-1ACE-4AF3-9875-792A769588D5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" name="Elipse 6">
              <a:extLst>
                <a:ext uri="{FF2B5EF4-FFF2-40B4-BE49-F238E27FC236}">
                  <a16:creationId xmlns="" xmlns:a16="http://schemas.microsoft.com/office/drawing/2014/main" id="{E75483D7-E612-43D2-9B0E-C69356C160DA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  <p:sp>
          <p:nvSpPr>
            <p:cNvPr id="8" name="Elipse 7">
              <a:extLst>
                <a:ext uri="{FF2B5EF4-FFF2-40B4-BE49-F238E27FC236}">
                  <a16:creationId xmlns="" xmlns:a16="http://schemas.microsoft.com/office/drawing/2014/main" id="{F279C5F2-4C7F-4470-A44F-E8AD69AC9FA0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75061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0-50 Diseño de foto 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802836" y="6484937"/>
            <a:ext cx="387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5AE1514C-5E56-4738-A1FF-4B1CFD2A3E3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6" name="Marcador de posición de contenido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es-ES" noProof="0"/>
              <a:t>#</a:t>
            </a:r>
          </a:p>
        </p:txBody>
      </p:sp>
      <p:sp>
        <p:nvSpPr>
          <p:cNvPr id="9" name="Marcador de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9000"/>
            <a:ext cx="6096000" cy="3092641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0" name="Marcador de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554163"/>
            <a:ext cx="6096000" cy="1089529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s-ES" noProof="0"/>
              <a:t>Editar estilos de texto del patrón</a:t>
            </a:r>
          </a:p>
        </p:txBody>
      </p:sp>
      <p:sp>
        <p:nvSpPr>
          <p:cNvPr id="12" name="Marcador de posición de número de diapositiva 7" hidden="1"/>
          <p:cNvSpPr txBox="1">
            <a:spLocks/>
          </p:cNvSpPr>
          <p:nvPr userDrawn="1"/>
        </p:nvSpPr>
        <p:spPr>
          <a:xfrm>
            <a:off x="10343911" y="6498718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4997E989-D798-4C62-8E93-3D2D613C2488}" type="slidenum">
              <a:rPr lang="en-US" smtClean="0">
                <a:solidFill>
                  <a:schemeClr val="bg1"/>
                </a:solidFill>
              </a:rPr>
              <a:pPr rtl="0"/>
              <a:t>‹Nº›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734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scuro Llamada con puntos pequeños sin viñeta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597273"/>
            <a:ext cx="4868985" cy="1643527"/>
          </a:xfrm>
        </p:spPr>
        <p:txBody>
          <a:bodyPr wrap="square" lIns="91440" rIns="91440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es-ES" noProof="0"/>
              <a:t>Una breve introducción</a:t>
            </a:r>
            <a:br>
              <a:rPr lang="es-ES" noProof="0"/>
            </a:br>
            <a:r>
              <a:rPr lang="es-ES" noProof="0"/>
              <a:t>a los datos que revele</a:t>
            </a:r>
            <a:br>
              <a:rPr lang="es-ES" noProof="0"/>
            </a:br>
            <a:r>
              <a:rPr lang="es-ES" noProof="0"/>
              <a:t>los puntos clave uno a uno para facilitar la comprensión.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19100"/>
            <a:ext cx="5671764" cy="1843069"/>
          </a:xfrm>
        </p:spPr>
        <p:txBody>
          <a:bodyPr rtlCol="0"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800493"/>
          </a:xfrm>
          <a:prstGeom prst="rect">
            <a:avLst/>
          </a:prstGeom>
        </p:spPr>
        <p:txBody>
          <a:bodyPr lIns="146304" tIns="420624" rIns="146304" rtlCol="0" anchor="t" anchorCtr="0"/>
          <a:lstStyle>
            <a:lvl1pPr algn="ctr"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editar el estilo de título del patrón</a:t>
            </a:r>
          </a:p>
        </p:txBody>
      </p:sp>
      <p:sp>
        <p:nvSpPr>
          <p:cNvPr id="12" name="Marcador de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599498"/>
            <a:ext cx="5671764" cy="1843069"/>
          </a:xfrm>
        </p:spPr>
        <p:txBody>
          <a:bodyPr rtlCol="0"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3" name="Marcador de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4779896"/>
            <a:ext cx="5671764" cy="1843069"/>
          </a:xfrm>
        </p:spPr>
        <p:txBody>
          <a:bodyPr rtlCol="0"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806833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contenido y fo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BC16441-0F1F-453B-BACF-543CEDE2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430" y="1046163"/>
            <a:ext cx="5445369" cy="1114784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1EC9302-80D9-4A88-8591-DE2D4BA1F9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08430" y="2506662"/>
            <a:ext cx="5445370" cy="3454523"/>
          </a:xfrm>
        </p:spPr>
        <p:txBody>
          <a:bodyPr lIns="0" tIns="0" rIns="0" bIns="0" rtlCol="0"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800"/>
            </a:lvl1pPr>
            <a:lvl2pPr>
              <a:lnSpc>
                <a:spcPct val="100000"/>
              </a:lnSpc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buClr>
                <a:schemeClr val="accent1"/>
              </a:buClr>
              <a:defRPr sz="1400"/>
            </a:lvl3pPr>
            <a:lvl4pPr>
              <a:lnSpc>
                <a:spcPct val="100000"/>
              </a:lnSpc>
              <a:buClr>
                <a:schemeClr val="accent1"/>
              </a:buClr>
              <a:defRPr sz="1200"/>
            </a:lvl4pPr>
            <a:lvl5pPr>
              <a:lnSpc>
                <a:spcPct val="100000"/>
              </a:lnSpc>
              <a:buClr>
                <a:schemeClr val="accent1"/>
              </a:buClr>
              <a:defRPr sz="1200"/>
            </a:lvl5pPr>
          </a:lstStyle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="" xmlns:a16="http://schemas.microsoft.com/office/drawing/2014/main" id="{2C89B828-B338-413C-B008-0A8566F4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8" name="Marcador de contenido 16">
            <a:extLst>
              <a:ext uri="{FF2B5EF4-FFF2-40B4-BE49-F238E27FC236}">
                <a16:creationId xmlns="" xmlns:a16="http://schemas.microsoft.com/office/drawing/2014/main" id="{6AEAE6ED-58FA-4039-939A-E4032520CB3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5" y="6462713"/>
            <a:ext cx="2617200" cy="249237"/>
          </a:xfrm>
        </p:spPr>
        <p:txBody>
          <a:bodyPr rtlCol="0">
            <a:noAutofit/>
          </a:bodyPr>
          <a:lstStyle>
            <a:lvl1pPr marL="0" indent="0">
              <a:buNone/>
              <a:defRPr sz="1400" b="1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s-ES" noProof="0" dirty="0"/>
              <a:t>El nombre de la empresa</a:t>
            </a:r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="" xmlns:a16="http://schemas.microsoft.com/office/drawing/2014/main" id="{4502AABE-45EB-48A5-AD25-47BD8B79DF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9045" y="0"/>
            <a:ext cx="5210175" cy="5961063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="" xmlns:a16="http://schemas.microsoft.com/office/drawing/2014/main" id="{8888A4FD-81F4-4588-9E6D-70E57577D8BF}"/>
              </a:ext>
            </a:extLst>
          </p:cNvPr>
          <p:cNvCxnSpPr>
            <a:cxnSpLocks/>
          </p:cNvCxnSpPr>
          <p:nvPr userDrawn="1"/>
        </p:nvCxnSpPr>
        <p:spPr>
          <a:xfrm>
            <a:off x="5679220" y="2286312"/>
            <a:ext cx="13320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o 11">
            <a:extLst>
              <a:ext uri="{FF2B5EF4-FFF2-40B4-BE49-F238E27FC236}">
                <a16:creationId xmlns="" xmlns:a16="http://schemas.microsoft.com/office/drawing/2014/main" id="{4CF1D2ED-7B25-4251-BF07-47FBAA534810}"/>
              </a:ext>
            </a:extLst>
          </p:cNvPr>
          <p:cNvGrpSpPr/>
          <p:nvPr userDrawn="1"/>
        </p:nvGrpSpPr>
        <p:grpSpPr>
          <a:xfrm>
            <a:off x="11079786" y="421045"/>
            <a:ext cx="748798" cy="134113"/>
            <a:chOff x="4827813" y="2534636"/>
            <a:chExt cx="996651" cy="178504"/>
          </a:xfrm>
        </p:grpSpPr>
        <p:sp>
          <p:nvSpPr>
            <p:cNvPr id="13" name="Elipse 12">
              <a:extLst>
                <a:ext uri="{FF2B5EF4-FFF2-40B4-BE49-F238E27FC236}">
                  <a16:creationId xmlns="" xmlns:a16="http://schemas.microsoft.com/office/drawing/2014/main" id="{E397537E-DF51-4990-9447-2DAE98ABC683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4" name="Elipse 13">
              <a:extLst>
                <a:ext uri="{FF2B5EF4-FFF2-40B4-BE49-F238E27FC236}">
                  <a16:creationId xmlns="" xmlns:a16="http://schemas.microsoft.com/office/drawing/2014/main" id="{3E99CAB5-81F4-4EA8-8B36-4A70C59861FD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5" name="Elipse 14">
              <a:extLst>
                <a:ext uri="{FF2B5EF4-FFF2-40B4-BE49-F238E27FC236}">
                  <a16:creationId xmlns="" xmlns:a16="http://schemas.microsoft.com/office/drawing/2014/main" id="{16AADF9A-A507-4453-8CE3-3F78BB303FA4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  <p:sp>
          <p:nvSpPr>
            <p:cNvPr id="16" name="Elipse 15">
              <a:extLst>
                <a:ext uri="{FF2B5EF4-FFF2-40B4-BE49-F238E27FC236}">
                  <a16:creationId xmlns="" xmlns:a16="http://schemas.microsoft.com/office/drawing/2014/main" id="{C33AA69F-C4B8-479C-9F0F-69C184D0611F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17" name="Elipse 16">
            <a:extLst>
              <a:ext uri="{FF2B5EF4-FFF2-40B4-BE49-F238E27FC236}">
                <a16:creationId xmlns="" xmlns:a16="http://schemas.microsoft.com/office/drawing/2014/main" id="{8725921A-0ED5-431E-899C-28A6920B5029}"/>
              </a:ext>
            </a:extLst>
          </p:cNvPr>
          <p:cNvSpPr/>
          <p:nvPr userDrawn="1"/>
        </p:nvSpPr>
        <p:spPr>
          <a:xfrm>
            <a:off x="10039330" y="896815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8" name="Elipse 17">
            <a:extLst>
              <a:ext uri="{FF2B5EF4-FFF2-40B4-BE49-F238E27FC236}">
                <a16:creationId xmlns="" xmlns:a16="http://schemas.microsoft.com/office/drawing/2014/main" id="{EE8B169A-8A2F-4425-A9A1-1B828428B434}"/>
              </a:ext>
            </a:extLst>
          </p:cNvPr>
          <p:cNvSpPr/>
          <p:nvPr userDrawn="1"/>
        </p:nvSpPr>
        <p:spPr>
          <a:xfrm>
            <a:off x="9720923" y="672411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20" name="Conector recto 19">
            <a:extLst>
              <a:ext uri="{FF2B5EF4-FFF2-40B4-BE49-F238E27FC236}">
                <a16:creationId xmlns="" xmlns:a16="http://schemas.microsoft.com/office/drawing/2014/main" id="{43B45974-F6C7-40D3-9399-E05FA19C565E}"/>
              </a:ext>
            </a:extLst>
          </p:cNvPr>
          <p:cNvCxnSpPr>
            <a:cxnSpLocks/>
          </p:cNvCxnSpPr>
          <p:nvPr userDrawn="1"/>
        </p:nvCxnSpPr>
        <p:spPr>
          <a:xfrm>
            <a:off x="7121513" y="2286312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84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contenido y tre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BC16441-0F1F-453B-BACF-543CEDE2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1046163"/>
            <a:ext cx="5445369" cy="1114784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="" xmlns:a16="http://schemas.microsoft.com/office/drawing/2014/main" id="{61EC9302-80D9-4A88-8591-DE2D4BA1F9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416" y="2506662"/>
            <a:ext cx="5445370" cy="3454523"/>
          </a:xfrm>
        </p:spPr>
        <p:txBody>
          <a:bodyPr lIns="0" tIns="0" rIns="0" bIns="0" rtlCol="0">
            <a:no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="" xmlns:a16="http://schemas.microsoft.com/office/drawing/2014/main" id="{2C89B828-B338-413C-B008-0A8566F4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8" name="Marcador de contenido 16">
            <a:extLst>
              <a:ext uri="{FF2B5EF4-FFF2-40B4-BE49-F238E27FC236}">
                <a16:creationId xmlns="" xmlns:a16="http://schemas.microsoft.com/office/drawing/2014/main" id="{6AEAE6ED-58FA-4039-939A-E4032520CB3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5" y="6462713"/>
            <a:ext cx="2617200" cy="249237"/>
          </a:xfrm>
        </p:spPr>
        <p:txBody>
          <a:bodyPr rtlCol="0">
            <a:noAutofit/>
          </a:bodyPr>
          <a:lstStyle>
            <a:lvl1pPr marL="0" indent="0">
              <a:buNone/>
              <a:defRPr sz="14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s-ES" noProof="0" dirty="0"/>
              <a:t>El nombre de la empresa</a:t>
            </a:r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="" xmlns:a16="http://schemas.microsoft.com/office/drawing/2014/main" id="{4502AABE-45EB-48A5-AD25-47BD8B79DF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19755" y="1"/>
            <a:ext cx="3430408" cy="4091942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="" xmlns:a16="http://schemas.microsoft.com/office/drawing/2014/main" id="{8888A4FD-81F4-4588-9E6D-70E57577D8BF}"/>
              </a:ext>
            </a:extLst>
          </p:cNvPr>
          <p:cNvCxnSpPr>
            <a:cxnSpLocks/>
          </p:cNvCxnSpPr>
          <p:nvPr userDrawn="1"/>
        </p:nvCxnSpPr>
        <p:spPr>
          <a:xfrm>
            <a:off x="-24055" y="2286312"/>
            <a:ext cx="13680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o 11">
            <a:extLst>
              <a:ext uri="{FF2B5EF4-FFF2-40B4-BE49-F238E27FC236}">
                <a16:creationId xmlns="" xmlns:a16="http://schemas.microsoft.com/office/drawing/2014/main" id="{4CF1D2ED-7B25-4251-BF07-47FBAA534810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13" name="Elipse 12">
              <a:extLst>
                <a:ext uri="{FF2B5EF4-FFF2-40B4-BE49-F238E27FC236}">
                  <a16:creationId xmlns="" xmlns:a16="http://schemas.microsoft.com/office/drawing/2014/main" id="{E397537E-DF51-4990-9447-2DAE98ABC683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4" name="Elipse 13">
              <a:extLst>
                <a:ext uri="{FF2B5EF4-FFF2-40B4-BE49-F238E27FC236}">
                  <a16:creationId xmlns="" xmlns:a16="http://schemas.microsoft.com/office/drawing/2014/main" id="{3E99CAB5-81F4-4EA8-8B36-4A70C59861FD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5" name="Elipse 14">
              <a:extLst>
                <a:ext uri="{FF2B5EF4-FFF2-40B4-BE49-F238E27FC236}">
                  <a16:creationId xmlns="" xmlns:a16="http://schemas.microsoft.com/office/drawing/2014/main" id="{16AADF9A-A507-4453-8CE3-3F78BB303FA4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  <p:sp>
          <p:nvSpPr>
            <p:cNvPr id="16" name="Elipse 15">
              <a:extLst>
                <a:ext uri="{FF2B5EF4-FFF2-40B4-BE49-F238E27FC236}">
                  <a16:creationId xmlns="" xmlns:a16="http://schemas.microsoft.com/office/drawing/2014/main" id="{C33AA69F-C4B8-479C-9F0F-69C184D0611F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17" name="Elipse 16">
            <a:extLst>
              <a:ext uri="{FF2B5EF4-FFF2-40B4-BE49-F238E27FC236}">
                <a16:creationId xmlns="" xmlns:a16="http://schemas.microsoft.com/office/drawing/2014/main" id="{8725921A-0ED5-431E-899C-28A6920B5029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8" name="Elipse 17">
            <a:extLst>
              <a:ext uri="{FF2B5EF4-FFF2-40B4-BE49-F238E27FC236}">
                <a16:creationId xmlns="" xmlns:a16="http://schemas.microsoft.com/office/drawing/2014/main" id="{EE8B169A-8A2F-4425-A9A1-1B828428B434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20" name="Conector recto 19">
            <a:extLst>
              <a:ext uri="{FF2B5EF4-FFF2-40B4-BE49-F238E27FC236}">
                <a16:creationId xmlns="" xmlns:a16="http://schemas.microsoft.com/office/drawing/2014/main" id="{43B45974-F6C7-40D3-9399-E05FA19C565E}"/>
              </a:ext>
            </a:extLst>
          </p:cNvPr>
          <p:cNvCxnSpPr>
            <a:cxnSpLocks/>
          </p:cNvCxnSpPr>
          <p:nvPr userDrawn="1"/>
        </p:nvCxnSpPr>
        <p:spPr>
          <a:xfrm>
            <a:off x="1455946" y="2286312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arcador de posición de imagen 9">
            <a:extLst>
              <a:ext uri="{FF2B5EF4-FFF2-40B4-BE49-F238E27FC236}">
                <a16:creationId xmlns="" xmlns:a16="http://schemas.microsoft.com/office/drawing/2014/main" id="{63A2A33D-4D91-454D-A35B-6DA97069EC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2186" y="555157"/>
            <a:ext cx="2649814" cy="4298197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1" name="Marcador de posición de imagen 9">
            <a:extLst>
              <a:ext uri="{FF2B5EF4-FFF2-40B4-BE49-F238E27FC236}">
                <a16:creationId xmlns="" xmlns:a16="http://schemas.microsoft.com/office/drawing/2014/main" id="{7EC67FB7-777C-473E-95B8-585AA8E6640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19754" y="4289110"/>
            <a:ext cx="3430407" cy="1672075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405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imag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CD44E22-137C-4913-A29E-04F82EA87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794663"/>
            <a:ext cx="10515600" cy="823232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n-IN" sz="3600" b="1" cap="all" baseline="0"/>
            </a:lvl1pPr>
          </a:lstStyle>
          <a:p>
            <a:pPr lvl="0" rtl="0"/>
            <a:r>
              <a:rPr lang="es-ES" noProof="0" dirty="0"/>
              <a:t>TÍTULO AQUÍ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E8BFC94-FFEC-4290-AC27-760323F21B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839691"/>
            <a:ext cx="10515600" cy="1305379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800" b="0" cap="none" baseline="0" dirty="0" smtClean="0"/>
            </a:lvl1pPr>
          </a:lstStyle>
          <a:p>
            <a:pPr marL="228600" lvl="0" indent="-228600" rtl="0"/>
            <a:r>
              <a:rPr lang="es-ES" noProof="0" dirty="0"/>
              <a:t>Editar estilos de texto del patrón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44139FA-A83B-432B-9C7C-26634F46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="" xmlns:a16="http://schemas.microsoft.com/office/drawing/2014/main" id="{A7389277-B3D3-4AEE-8BE0-0559A73969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13018"/>
          </a:xfr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D93E40EC-FFAE-4BC0-932E-60CC9A1785C0}"/>
              </a:ext>
            </a:extLst>
          </p:cNvPr>
          <p:cNvCxnSpPr>
            <a:cxnSpLocks/>
          </p:cNvCxnSpPr>
          <p:nvPr userDrawn="1"/>
        </p:nvCxnSpPr>
        <p:spPr>
          <a:xfrm>
            <a:off x="5351690" y="3748188"/>
            <a:ext cx="1488621" cy="0"/>
          </a:xfrm>
          <a:prstGeom prst="line">
            <a:avLst/>
          </a:prstGeom>
          <a:ln w="139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arcador de contenido 16">
            <a:extLst>
              <a:ext uri="{FF2B5EF4-FFF2-40B4-BE49-F238E27FC236}">
                <a16:creationId xmlns="" xmlns:a16="http://schemas.microsoft.com/office/drawing/2014/main" id="{B34A1799-63F2-4B23-A188-7BAB23FB821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5" y="6462713"/>
            <a:ext cx="2617200" cy="249237"/>
          </a:xfrm>
        </p:spPr>
        <p:txBody>
          <a:bodyPr rtlCol="0">
            <a:noAutofit/>
          </a:bodyPr>
          <a:lstStyle>
            <a:lvl1pPr marL="0" indent="0">
              <a:buNone/>
              <a:defRPr sz="1400" b="1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s-ES" noProof="0" dirty="0"/>
              <a:t>El nombre de la empresa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="" xmlns:a16="http://schemas.microsoft.com/office/drawing/2014/main" id="{65844635-8274-49B1-BBEC-354A0872E526}"/>
              </a:ext>
            </a:extLst>
          </p:cNvPr>
          <p:cNvGrpSpPr/>
          <p:nvPr userDrawn="1"/>
        </p:nvGrpSpPr>
        <p:grpSpPr>
          <a:xfrm>
            <a:off x="5721601" y="4594679"/>
            <a:ext cx="748798" cy="134113"/>
            <a:chOff x="4827813" y="2534636"/>
            <a:chExt cx="996651" cy="178504"/>
          </a:xfrm>
        </p:grpSpPr>
        <p:sp>
          <p:nvSpPr>
            <p:cNvPr id="19" name="Elipse 18">
              <a:extLst>
                <a:ext uri="{FF2B5EF4-FFF2-40B4-BE49-F238E27FC236}">
                  <a16:creationId xmlns="" xmlns:a16="http://schemas.microsoft.com/office/drawing/2014/main" id="{9754643C-5B30-4FC2-BFAC-4FD007AC9EC7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20" name="Elipse 19">
              <a:extLst>
                <a:ext uri="{FF2B5EF4-FFF2-40B4-BE49-F238E27FC236}">
                  <a16:creationId xmlns="" xmlns:a16="http://schemas.microsoft.com/office/drawing/2014/main" id="{23FDDB55-6BA5-4489-9E37-4A76254A5CD7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21" name="Elipse 20">
              <a:extLst>
                <a:ext uri="{FF2B5EF4-FFF2-40B4-BE49-F238E27FC236}">
                  <a16:creationId xmlns="" xmlns:a16="http://schemas.microsoft.com/office/drawing/2014/main" id="{DA023CF8-2471-40A5-B2EF-E9BF4DF2C0E1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  <p:sp>
          <p:nvSpPr>
            <p:cNvPr id="22" name="Elipse 21">
              <a:extLst>
                <a:ext uri="{FF2B5EF4-FFF2-40B4-BE49-F238E27FC236}">
                  <a16:creationId xmlns="" xmlns:a16="http://schemas.microsoft.com/office/drawing/2014/main" id="{F9B0428F-5D1A-4CD3-BDA2-9CA7F5141455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78063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416" y="246186"/>
            <a:ext cx="3206261" cy="1037492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 dirty="0"/>
              <a:t>Título aquí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712D9B6D-CE43-4FB1-87C0-D3565E7302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80986" y="2426274"/>
            <a:ext cx="3008434" cy="601087"/>
          </a:xfrm>
        </p:spPr>
        <p:txBody>
          <a:bodyPr lIns="0" tIns="0" rIns="0" bIns="0" rtlCol="0"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="" xmlns:a16="http://schemas.microsoft.com/office/drawing/2014/main" id="{249D73CD-EB11-4ED6-80CF-B68320D57E9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080986" y="3097702"/>
            <a:ext cx="3008434" cy="3091961"/>
          </a:xfrm>
        </p:spPr>
        <p:txBody>
          <a:bodyPr lIns="0" tIns="0" rIns="0" bIns="0" rtlCol="0"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=""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1" name="Marcador de contenido 16">
            <a:extLst>
              <a:ext uri="{FF2B5EF4-FFF2-40B4-BE49-F238E27FC236}">
                <a16:creationId xmlns="" xmlns:a16="http://schemas.microsoft.com/office/drawing/2014/main" id="{57889B18-CC7E-47A7-B83B-45D7871D298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5" y="6462713"/>
            <a:ext cx="2617200" cy="249237"/>
          </a:xfrm>
        </p:spPr>
        <p:txBody>
          <a:bodyPr rtlCol="0">
            <a:noAutofit/>
          </a:bodyPr>
          <a:lstStyle>
            <a:lvl1pPr marL="0" indent="0">
              <a:buNone/>
              <a:defRPr sz="1400" b="1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s-ES" noProof="0" dirty="0"/>
              <a:t>El nombre de la empresa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="" xmlns:a16="http://schemas.microsoft.com/office/drawing/2014/main" id="{A6A27954-3A0E-430B-AD48-05A3F3278D70}"/>
              </a:ext>
            </a:extLst>
          </p:cNvPr>
          <p:cNvGrpSpPr/>
          <p:nvPr userDrawn="1"/>
        </p:nvGrpSpPr>
        <p:grpSpPr>
          <a:xfrm>
            <a:off x="-24056" y="1452564"/>
            <a:ext cx="2862000" cy="134113"/>
            <a:chOff x="-24055" y="1452565"/>
            <a:chExt cx="2374534" cy="0"/>
          </a:xfrm>
        </p:grpSpPr>
        <p:cxnSp>
          <p:nvCxnSpPr>
            <p:cNvPr id="12" name="Conector recto 11">
              <a:extLst>
                <a:ext uri="{FF2B5EF4-FFF2-40B4-BE49-F238E27FC236}">
                  <a16:creationId xmlns="" xmlns:a16="http://schemas.microsoft.com/office/drawing/2014/main" id="{D9C089FD-3BC7-434F-810A-04F78AFC84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4055" y="1452565"/>
              <a:ext cx="1717831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="" xmlns:a16="http://schemas.microsoft.com/office/drawing/2014/main" id="{EF7AC837-D78F-424C-9FDC-C3A445A5E0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04745" y="1452565"/>
              <a:ext cx="545734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Conector recto 21">
            <a:extLst>
              <a:ext uri="{FF2B5EF4-FFF2-40B4-BE49-F238E27FC236}">
                <a16:creationId xmlns=""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3639489" y="421045"/>
            <a:ext cx="0" cy="5768619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arcador de posición de texto 2">
            <a:extLst>
              <a:ext uri="{FF2B5EF4-FFF2-40B4-BE49-F238E27FC236}">
                <a16:creationId xmlns="" xmlns:a16="http://schemas.microsoft.com/office/drawing/2014/main" id="{A09F60F9-61AE-4464-B369-1CF86DB708D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870582" y="2426274"/>
            <a:ext cx="3008434" cy="601087"/>
          </a:xfrm>
        </p:spPr>
        <p:txBody>
          <a:bodyPr lIns="0" tIns="0" rIns="0" bIns="0" rtlCol="0"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20" name="Marcador de posición de contenido 3">
            <a:extLst>
              <a:ext uri="{FF2B5EF4-FFF2-40B4-BE49-F238E27FC236}">
                <a16:creationId xmlns="" xmlns:a16="http://schemas.microsoft.com/office/drawing/2014/main" id="{124CEF01-2C7C-4568-8A45-5F5A058ECFC1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7870582" y="3097702"/>
            <a:ext cx="3008434" cy="3091961"/>
          </a:xfrm>
        </p:spPr>
        <p:txBody>
          <a:bodyPr lIns="0" tIns="0" rIns="0" bIns="0" rtlCol="0"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23" name="Marcador de posición de imagen 8">
            <a:extLst>
              <a:ext uri="{FF2B5EF4-FFF2-40B4-BE49-F238E27FC236}">
                <a16:creationId xmlns="" xmlns:a16="http://schemas.microsoft.com/office/drawing/2014/main" id="{BAF86618-E012-4E70-91E3-A72E71C63E6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080986" y="1676296"/>
            <a:ext cx="587932" cy="587932"/>
          </a:xfrm>
          <a:noFill/>
        </p:spPr>
        <p:txBody>
          <a:bodyPr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Icono aquí</a:t>
            </a:r>
          </a:p>
        </p:txBody>
      </p:sp>
      <p:sp>
        <p:nvSpPr>
          <p:cNvPr id="24" name="Marcador de posición de imagen 8">
            <a:extLst>
              <a:ext uri="{FF2B5EF4-FFF2-40B4-BE49-F238E27FC236}">
                <a16:creationId xmlns="" xmlns:a16="http://schemas.microsoft.com/office/drawing/2014/main" id="{4FF378B9-734E-4C43-836C-CB80566DDB1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868008" y="1676296"/>
            <a:ext cx="587932" cy="587932"/>
          </a:xfrm>
          <a:noFill/>
        </p:spPr>
        <p:txBody>
          <a:bodyPr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Icono aquí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="" xmlns:a16="http://schemas.microsoft.com/office/drawing/2014/main" id="{3F366940-FB5E-4B76-8829-80C14F137B3A}"/>
              </a:ext>
            </a:extLst>
          </p:cNvPr>
          <p:cNvSpPr/>
          <p:nvPr userDrawn="1"/>
        </p:nvSpPr>
        <p:spPr>
          <a:xfrm>
            <a:off x="10251393" y="555158"/>
            <a:ext cx="3298372" cy="3298372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6" name="Elipse 25">
            <a:extLst>
              <a:ext uri="{FF2B5EF4-FFF2-40B4-BE49-F238E27FC236}">
                <a16:creationId xmlns="" xmlns:a16="http://schemas.microsoft.com/office/drawing/2014/main" id="{75486FFB-46EF-4E74-BFFF-7ED054DB0D9C}"/>
              </a:ext>
            </a:extLst>
          </p:cNvPr>
          <p:cNvSpPr/>
          <p:nvPr userDrawn="1"/>
        </p:nvSpPr>
        <p:spPr>
          <a:xfrm>
            <a:off x="9932986" y="330754"/>
            <a:ext cx="1268186" cy="1268186"/>
          </a:xfrm>
          <a:prstGeom prst="ellipse">
            <a:avLst/>
          </a:prstGeom>
          <a:noFill/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9" name="Marcador de texto 2">
            <a:extLst>
              <a:ext uri="{FF2B5EF4-FFF2-40B4-BE49-F238E27FC236}">
                <a16:creationId xmlns="" xmlns:a16="http://schemas.microsoft.com/office/drawing/2014/main" id="{76F2CCF2-293A-49CA-B2A9-134BB5DEF98E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080985" y="480157"/>
            <a:ext cx="6944563" cy="823912"/>
          </a:xfrm>
        </p:spPr>
        <p:txBody>
          <a:bodyPr lIns="0" tIns="0" rIns="0" bIns="0" rtlCol="0" anchor="ctr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grpSp>
        <p:nvGrpSpPr>
          <p:cNvPr id="27" name="Grupo 26">
            <a:extLst>
              <a:ext uri="{FF2B5EF4-FFF2-40B4-BE49-F238E27FC236}">
                <a16:creationId xmlns="" xmlns:a16="http://schemas.microsoft.com/office/drawing/2014/main" id="{6D35CCD2-B73F-944C-B572-7FBFC7DE22E4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8" name="Elipse 27">
              <a:extLst>
                <a:ext uri="{FF2B5EF4-FFF2-40B4-BE49-F238E27FC236}">
                  <a16:creationId xmlns="" xmlns:a16="http://schemas.microsoft.com/office/drawing/2014/main" id="{9D8F78D8-558F-3540-A5F4-B1AD8942B341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35" name="Elipse 34">
              <a:extLst>
                <a:ext uri="{FF2B5EF4-FFF2-40B4-BE49-F238E27FC236}">
                  <a16:creationId xmlns="" xmlns:a16="http://schemas.microsoft.com/office/drawing/2014/main" id="{3F8F621A-F298-2B48-B7E0-8D9BEE8AA763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36" name="Elipse 35">
              <a:extLst>
                <a:ext uri="{FF2B5EF4-FFF2-40B4-BE49-F238E27FC236}">
                  <a16:creationId xmlns="" xmlns:a16="http://schemas.microsoft.com/office/drawing/2014/main" id="{C17A3A3B-82AE-0A46-AE32-9B111F975BDB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  <p:sp>
          <p:nvSpPr>
            <p:cNvPr id="37" name="Elipse 36">
              <a:extLst>
                <a:ext uri="{FF2B5EF4-FFF2-40B4-BE49-F238E27FC236}">
                  <a16:creationId xmlns="" xmlns:a16="http://schemas.microsoft.com/office/drawing/2014/main" id="{DF206CE3-6B94-C340-8BA3-A2A4E407E499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219051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imagen vertical mor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osición de imagen 13">
            <a:extLst>
              <a:ext uri="{FF2B5EF4-FFF2-40B4-BE49-F238E27FC236}">
                <a16:creationId xmlns="" xmlns:a16="http://schemas.microsoft.com/office/drawing/2014/main" id="{A7389277-B3D3-4AEE-8BE0-0559A73969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16488" y="0"/>
            <a:ext cx="6875511" cy="6858000"/>
          </a:xfr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9536DA47-61AF-4CF1-8DF3-3721934D13E3}"/>
              </a:ext>
            </a:extLst>
          </p:cNvPr>
          <p:cNvSpPr/>
          <p:nvPr userDrawn="1"/>
        </p:nvSpPr>
        <p:spPr>
          <a:xfrm>
            <a:off x="0" y="0"/>
            <a:ext cx="5316488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056FD760-FBDC-4410-A039-469F7931D3A3}"/>
              </a:ext>
            </a:extLst>
          </p:cNvPr>
          <p:cNvSpPr/>
          <p:nvPr userDrawn="1"/>
        </p:nvSpPr>
        <p:spPr>
          <a:xfrm>
            <a:off x="831850" y="1723292"/>
            <a:ext cx="5307246" cy="3745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CD44E22-137C-4913-A29E-04F82EA87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651" y="1087907"/>
            <a:ext cx="4468698" cy="1444275"/>
          </a:xfrm>
        </p:spPr>
        <p:txBody>
          <a:bodyPr vert="horz" lIns="91440" tIns="792000" rIns="91440" bIns="45720" rtlCol="0" anchor="t">
            <a:noAutofit/>
          </a:bodyPr>
          <a:lstStyle>
            <a:lvl1pPr algn="l">
              <a:defRPr lang="en-IN" sz="3600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dirty="0"/>
              <a:t>TÍTULO AQUÍ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E8BFC94-FFEC-4290-AC27-760323F21B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8711" y="2552611"/>
            <a:ext cx="4097778" cy="1992819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800" b="0" cap="none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es-ES" noProof="0" dirty="0"/>
              <a:t>Editar estilos de texto del patrón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44139FA-A83B-432B-9C7C-26634F46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D93E40EC-FFAE-4BC0-932E-60CC9A1785C0}"/>
              </a:ext>
            </a:extLst>
          </p:cNvPr>
          <p:cNvCxnSpPr>
            <a:cxnSpLocks/>
          </p:cNvCxnSpPr>
          <p:nvPr userDrawn="1"/>
        </p:nvCxnSpPr>
        <p:spPr>
          <a:xfrm>
            <a:off x="454991" y="1620451"/>
            <a:ext cx="1062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arcador de contenido 16">
            <a:extLst>
              <a:ext uri="{FF2B5EF4-FFF2-40B4-BE49-F238E27FC236}">
                <a16:creationId xmlns="" xmlns:a16="http://schemas.microsoft.com/office/drawing/2014/main" id="{B34A1799-63F2-4B23-A188-7BAB23FB821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5" y="6462713"/>
            <a:ext cx="2617200" cy="249237"/>
          </a:xfrm>
        </p:spPr>
        <p:txBody>
          <a:bodyPr rtlCol="0">
            <a:no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s-ES" noProof="0" dirty="0"/>
              <a:t>El nombre de la empresa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="" xmlns:a16="http://schemas.microsoft.com/office/drawing/2014/main" id="{C5F2EA84-5150-479B-86D5-F4BAE1263488}"/>
              </a:ext>
            </a:extLst>
          </p:cNvPr>
          <p:cNvGrpSpPr/>
          <p:nvPr userDrawn="1"/>
        </p:nvGrpSpPr>
        <p:grpSpPr>
          <a:xfrm flipH="1">
            <a:off x="1130928" y="4803540"/>
            <a:ext cx="3616779" cy="3522776"/>
            <a:chOff x="2555621" y="3917613"/>
            <a:chExt cx="3616779" cy="3522776"/>
          </a:xfrm>
        </p:grpSpPr>
        <p:sp>
          <p:nvSpPr>
            <p:cNvPr id="15" name="Elipse 14">
              <a:extLst>
                <a:ext uri="{FF2B5EF4-FFF2-40B4-BE49-F238E27FC236}">
                  <a16:creationId xmlns="" xmlns:a16="http://schemas.microsoft.com/office/drawing/2014/main" id="{C0699C4B-8D8E-47E2-A0C5-D71C25ABAC72}"/>
                </a:ext>
              </a:extLst>
            </p:cNvPr>
            <p:cNvSpPr/>
            <p:nvPr userDrawn="1"/>
          </p:nvSpPr>
          <p:spPr>
            <a:xfrm>
              <a:off x="2874028" y="4142017"/>
              <a:ext cx="3298372" cy="3298372"/>
            </a:xfrm>
            <a:prstGeom prst="ellipse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6" name="Elipse 15">
              <a:extLst>
                <a:ext uri="{FF2B5EF4-FFF2-40B4-BE49-F238E27FC236}">
                  <a16:creationId xmlns="" xmlns:a16="http://schemas.microsoft.com/office/drawing/2014/main" id="{2F607AB9-31A7-4B79-9AFE-0DFDB792E20C}"/>
                </a:ext>
              </a:extLst>
            </p:cNvPr>
            <p:cNvSpPr/>
            <p:nvPr userDrawn="1"/>
          </p:nvSpPr>
          <p:spPr>
            <a:xfrm>
              <a:off x="2555621" y="3917613"/>
              <a:ext cx="1268186" cy="1268186"/>
            </a:xfrm>
            <a:prstGeom prst="ellipse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941749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33CABAC-B403-4354-A27F-4C38B08C1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2885" y="2704121"/>
            <a:ext cx="6556248" cy="750278"/>
          </a:xfrm>
        </p:spPr>
        <p:txBody>
          <a:bodyPr rtlCol="0"/>
          <a:lstStyle>
            <a:lvl1pPr>
              <a:defRPr lang="en-US" sz="4800" b="1" kern="1200" cap="all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r>
              <a:rPr lang="es-ES" noProof="0" dirty="0"/>
              <a:t>Gracias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BDE5D2F-535D-4D7C-9BE1-84BFEC7A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731CE9D-9FBA-4350-81DC-822A6AA36F7F}" type="datetime1">
              <a:rPr lang="es-ES" noProof="0" smtClean="0"/>
              <a:t>05/02/2022</a:t>
            </a:fld>
            <a:endParaRPr lang="es-ES" noProof="0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64363625-95D4-4DF0-A1AA-D060728EC426}"/>
              </a:ext>
            </a:extLst>
          </p:cNvPr>
          <p:cNvCxnSpPr>
            <a:cxnSpLocks/>
          </p:cNvCxnSpPr>
          <p:nvPr userDrawn="1"/>
        </p:nvCxnSpPr>
        <p:spPr>
          <a:xfrm>
            <a:off x="4827813" y="3760408"/>
            <a:ext cx="148862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posición de imagen 13">
            <a:extLst>
              <a:ext uri="{FF2B5EF4-FFF2-40B4-BE49-F238E27FC236}">
                <a16:creationId xmlns="" xmlns:a16="http://schemas.microsoft.com/office/drawing/2014/main" id="{F0C7F772-E2DA-4B13-AC2E-28A0EE6D84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24363" cy="6858000"/>
          </a:xfr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5" name="Elipse 14">
            <a:extLst>
              <a:ext uri="{FF2B5EF4-FFF2-40B4-BE49-F238E27FC236}">
                <a16:creationId xmlns="" xmlns:a16="http://schemas.microsoft.com/office/drawing/2014/main" id="{47953C80-71A5-4AA2-AEAD-21948D1AA6DC}"/>
              </a:ext>
            </a:extLst>
          </p:cNvPr>
          <p:cNvSpPr/>
          <p:nvPr userDrawn="1"/>
        </p:nvSpPr>
        <p:spPr>
          <a:xfrm>
            <a:off x="8621485" y="4408714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Elipse 15">
            <a:extLst>
              <a:ext uri="{FF2B5EF4-FFF2-40B4-BE49-F238E27FC236}">
                <a16:creationId xmlns="" xmlns:a16="http://schemas.microsoft.com/office/drawing/2014/main" id="{9C4582D1-F710-4E2F-9868-CB89116D5932}"/>
              </a:ext>
            </a:extLst>
          </p:cNvPr>
          <p:cNvSpPr/>
          <p:nvPr userDrawn="1"/>
        </p:nvSpPr>
        <p:spPr>
          <a:xfrm>
            <a:off x="8303078" y="4184310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pic>
        <p:nvPicPr>
          <p:cNvPr id="23" name="Gráfico 22" descr="Sobre">
            <a:extLst>
              <a:ext uri="{FF2B5EF4-FFF2-40B4-BE49-F238E27FC236}">
                <a16:creationId xmlns="" xmlns:a16="http://schemas.microsoft.com/office/drawing/2014/main" id="{3C32C7E5-809C-4E12-8962-1B868951E6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34803" y="4029040"/>
            <a:ext cx="469232" cy="469232"/>
          </a:xfrm>
          <a:prstGeom prst="rect">
            <a:avLst/>
          </a:prstGeom>
        </p:spPr>
      </p:pic>
      <p:sp>
        <p:nvSpPr>
          <p:cNvPr id="34" name="Subtítulo 2">
            <a:extLst>
              <a:ext uri="{FF2B5EF4-FFF2-40B4-BE49-F238E27FC236}">
                <a16:creationId xmlns="" xmlns:a16="http://schemas.microsoft.com/office/drawing/2014/main" id="{31AD270F-1692-4526-B979-6B5945A20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6809" y="4126311"/>
            <a:ext cx="3640478" cy="433938"/>
          </a:xfrm>
        </p:spPr>
        <p:txBody>
          <a:bodyPr rtlCol="0">
            <a:normAutofit/>
          </a:bodyPr>
          <a:lstStyle>
            <a:lvl1pPr marL="0" indent="0" algn="l">
              <a:buNone/>
              <a:defRPr sz="1800" b="0" cap="none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39" name="Marcador de contenido 38">
            <a:extLst>
              <a:ext uri="{FF2B5EF4-FFF2-40B4-BE49-F238E27FC236}">
                <a16:creationId xmlns="" xmlns:a16="http://schemas.microsoft.com/office/drawing/2014/main" id="{382940E6-7963-411F-B35A-57121171A98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408614" y="4836222"/>
            <a:ext cx="3638674" cy="4539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 b="0" cap="none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IN" sz="1600" dirty="0"/>
            </a:lvl5pPr>
          </a:lstStyle>
          <a:p>
            <a:pPr marL="228600" lvl="0" indent="-228600" rtl="0"/>
            <a:r>
              <a:rPr lang="es-ES" noProof="0" dirty="0"/>
              <a:t>Editar estilos de texto del patrón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="" xmlns:a16="http://schemas.microsoft.com/office/drawing/2014/main" id="{1F8FC2D7-B114-3444-8684-995FC4D6D459}"/>
              </a:ext>
            </a:extLst>
          </p:cNvPr>
          <p:cNvGrpSpPr/>
          <p:nvPr userDrawn="1"/>
        </p:nvGrpSpPr>
        <p:grpSpPr>
          <a:xfrm>
            <a:off x="4793474" y="2475187"/>
            <a:ext cx="748798" cy="134113"/>
            <a:chOff x="4827813" y="2534636"/>
            <a:chExt cx="996651" cy="178504"/>
          </a:xfrm>
        </p:grpSpPr>
        <p:sp>
          <p:nvSpPr>
            <p:cNvPr id="21" name="Elipse 20">
              <a:extLst>
                <a:ext uri="{FF2B5EF4-FFF2-40B4-BE49-F238E27FC236}">
                  <a16:creationId xmlns="" xmlns:a16="http://schemas.microsoft.com/office/drawing/2014/main" id="{CEE45073-ED8E-0544-85FA-9AF5A478417E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22" name="Elipse 21">
              <a:extLst>
                <a:ext uri="{FF2B5EF4-FFF2-40B4-BE49-F238E27FC236}">
                  <a16:creationId xmlns="" xmlns:a16="http://schemas.microsoft.com/office/drawing/2014/main" id="{B8BAF06E-A8A8-484C-8F6C-E42EDC46BBCB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24" name="Elipse 23">
              <a:extLst>
                <a:ext uri="{FF2B5EF4-FFF2-40B4-BE49-F238E27FC236}">
                  <a16:creationId xmlns="" xmlns:a16="http://schemas.microsoft.com/office/drawing/2014/main" id="{586EB62D-13C7-6E43-9D98-B706D2B9ADDF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  <p:sp>
          <p:nvSpPr>
            <p:cNvPr id="26" name="Elipse 25">
              <a:extLst>
                <a:ext uri="{FF2B5EF4-FFF2-40B4-BE49-F238E27FC236}">
                  <a16:creationId xmlns="" xmlns:a16="http://schemas.microsoft.com/office/drawing/2014/main" id="{35CF3453-ED5A-024D-8815-C08EFA13D1A6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</p:grpSp>
      <p:pic>
        <p:nvPicPr>
          <p:cNvPr id="3" name="Gráfico 2" descr="Vínculo">
            <a:extLst>
              <a:ext uri="{FF2B5EF4-FFF2-40B4-BE49-F238E27FC236}">
                <a16:creationId xmlns="" xmlns:a16="http://schemas.microsoft.com/office/drawing/2014/main" id="{16E3F5A0-978F-8D46-BBFB-19A7F7883D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7152" y="4809677"/>
            <a:ext cx="542081" cy="54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08582E5-8FA2-4056-805F-EF36F70668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6300" y="2726872"/>
            <a:ext cx="7233557" cy="832077"/>
          </a:xfrm>
        </p:spPr>
        <p:txBody>
          <a:bodyPr rtlCol="0" anchor="b">
            <a:normAutofit/>
          </a:bodyPr>
          <a:lstStyle>
            <a:lvl1pPr algn="l">
              <a:defRPr sz="4800" b="1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Título de la presentación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1C085D6F-874B-44F8-B241-51EF13CA9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6300" y="3569380"/>
            <a:ext cx="7233557" cy="365125"/>
          </a:xfrm>
        </p:spPr>
        <p:txBody>
          <a:bodyPr lIns="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BDE5D2F-535D-4D7C-9BE1-84BFEC7A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83A43D1-D0E1-4FA1-938E-AE6365BBF837}" type="datetime1">
              <a:rPr lang="es-ES" noProof="0" smtClean="0"/>
              <a:t>05/02/2022</a:t>
            </a:fld>
            <a:endParaRPr lang="es-ES" noProof="0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64363625-95D4-4DF0-A1AA-D060728EC426}"/>
              </a:ext>
            </a:extLst>
          </p:cNvPr>
          <p:cNvCxnSpPr>
            <a:cxnSpLocks/>
          </p:cNvCxnSpPr>
          <p:nvPr userDrawn="1"/>
        </p:nvCxnSpPr>
        <p:spPr>
          <a:xfrm>
            <a:off x="4827813" y="4082142"/>
            <a:ext cx="148862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o 7">
            <a:extLst>
              <a:ext uri="{FF2B5EF4-FFF2-40B4-BE49-F238E27FC236}">
                <a16:creationId xmlns="" xmlns:a16="http://schemas.microsoft.com/office/drawing/2014/main" id="{ECBCF8A4-C2B4-4945-8D79-C9D46B7FBECB}"/>
              </a:ext>
            </a:extLst>
          </p:cNvPr>
          <p:cNvGrpSpPr/>
          <p:nvPr userDrawn="1"/>
        </p:nvGrpSpPr>
        <p:grpSpPr>
          <a:xfrm>
            <a:off x="4793474" y="2475187"/>
            <a:ext cx="748798" cy="134113"/>
            <a:chOff x="4827813" y="2534636"/>
            <a:chExt cx="996651" cy="178504"/>
          </a:xfrm>
        </p:grpSpPr>
        <p:sp>
          <p:nvSpPr>
            <p:cNvPr id="9" name="Elipse 8">
              <a:extLst>
                <a:ext uri="{FF2B5EF4-FFF2-40B4-BE49-F238E27FC236}">
                  <a16:creationId xmlns="" xmlns:a16="http://schemas.microsoft.com/office/drawing/2014/main" id="{479C2256-8A0F-4625-86F0-FB439F3EAD4E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0" name="Elipse 9">
              <a:extLst>
                <a:ext uri="{FF2B5EF4-FFF2-40B4-BE49-F238E27FC236}">
                  <a16:creationId xmlns="" xmlns:a16="http://schemas.microsoft.com/office/drawing/2014/main" id="{253CF488-6D31-4B63-A3C6-C4D838C23FCE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1" name="Elipse 10">
              <a:extLst>
                <a:ext uri="{FF2B5EF4-FFF2-40B4-BE49-F238E27FC236}">
                  <a16:creationId xmlns="" xmlns:a16="http://schemas.microsoft.com/office/drawing/2014/main" id="{E32985B6-7260-445A-A580-6993E0DEBFD9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  <p:sp>
          <p:nvSpPr>
            <p:cNvPr id="12" name="Elipse 11">
              <a:extLst>
                <a:ext uri="{FF2B5EF4-FFF2-40B4-BE49-F238E27FC236}">
                  <a16:creationId xmlns="" xmlns:a16="http://schemas.microsoft.com/office/drawing/2014/main" id="{3BC682E1-4E5D-4006-81EA-550DD98166E4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15" name="Elipse 14">
            <a:extLst>
              <a:ext uri="{FF2B5EF4-FFF2-40B4-BE49-F238E27FC236}">
                <a16:creationId xmlns="" xmlns:a16="http://schemas.microsoft.com/office/drawing/2014/main" id="{47953C80-71A5-4AA2-AEAD-21948D1AA6DC}"/>
              </a:ext>
            </a:extLst>
          </p:cNvPr>
          <p:cNvSpPr/>
          <p:nvPr userDrawn="1"/>
        </p:nvSpPr>
        <p:spPr>
          <a:xfrm>
            <a:off x="8621485" y="4408714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Elipse 15">
            <a:extLst>
              <a:ext uri="{FF2B5EF4-FFF2-40B4-BE49-F238E27FC236}">
                <a16:creationId xmlns="" xmlns:a16="http://schemas.microsoft.com/office/drawing/2014/main" id="{9C4582D1-F710-4E2F-9868-CB89116D5932}"/>
              </a:ext>
            </a:extLst>
          </p:cNvPr>
          <p:cNvSpPr/>
          <p:nvPr userDrawn="1"/>
        </p:nvSpPr>
        <p:spPr>
          <a:xfrm>
            <a:off x="8303078" y="4184310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25F8A1A8-E078-4836-ABD1-CD4E75BBF58F}"/>
              </a:ext>
            </a:extLst>
          </p:cNvPr>
          <p:cNvSpPr/>
          <p:nvPr userDrawn="1"/>
        </p:nvSpPr>
        <p:spPr>
          <a:xfrm>
            <a:off x="0" y="0"/>
            <a:ext cx="442436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617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número de diapositiva 5">
            <a:extLst>
              <a:ext uri="{FF2B5EF4-FFF2-40B4-BE49-F238E27FC236}">
                <a16:creationId xmlns="" xmlns:a16="http://schemas.microsoft.com/office/drawing/2014/main" id="{2C89B828-B338-413C-B008-0A8566F4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="" xmlns:a16="http://schemas.microsoft.com/office/drawing/2014/main" id="{8888A4FD-81F4-4588-9E6D-70E57577D8BF}"/>
              </a:ext>
            </a:extLst>
          </p:cNvPr>
          <p:cNvCxnSpPr>
            <a:cxnSpLocks/>
          </p:cNvCxnSpPr>
          <p:nvPr userDrawn="1"/>
        </p:nvCxnSpPr>
        <p:spPr>
          <a:xfrm>
            <a:off x="5679220" y="2286312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o 11">
            <a:extLst>
              <a:ext uri="{FF2B5EF4-FFF2-40B4-BE49-F238E27FC236}">
                <a16:creationId xmlns="" xmlns:a16="http://schemas.microsoft.com/office/drawing/2014/main" id="{4CF1D2ED-7B25-4251-BF07-47FBAA534810}"/>
              </a:ext>
            </a:extLst>
          </p:cNvPr>
          <p:cNvGrpSpPr/>
          <p:nvPr userDrawn="1"/>
        </p:nvGrpSpPr>
        <p:grpSpPr>
          <a:xfrm>
            <a:off x="11079786" y="421045"/>
            <a:ext cx="748798" cy="134113"/>
            <a:chOff x="4827813" y="2534636"/>
            <a:chExt cx="996651" cy="178504"/>
          </a:xfrm>
        </p:grpSpPr>
        <p:sp>
          <p:nvSpPr>
            <p:cNvPr id="13" name="Elipse 12">
              <a:extLst>
                <a:ext uri="{FF2B5EF4-FFF2-40B4-BE49-F238E27FC236}">
                  <a16:creationId xmlns="" xmlns:a16="http://schemas.microsoft.com/office/drawing/2014/main" id="{E397537E-DF51-4990-9447-2DAE98ABC683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4" name="Elipse 13">
              <a:extLst>
                <a:ext uri="{FF2B5EF4-FFF2-40B4-BE49-F238E27FC236}">
                  <a16:creationId xmlns="" xmlns:a16="http://schemas.microsoft.com/office/drawing/2014/main" id="{3E99CAB5-81F4-4EA8-8B36-4A70C59861FD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5" name="Elipse 14">
              <a:extLst>
                <a:ext uri="{FF2B5EF4-FFF2-40B4-BE49-F238E27FC236}">
                  <a16:creationId xmlns="" xmlns:a16="http://schemas.microsoft.com/office/drawing/2014/main" id="{16AADF9A-A507-4453-8CE3-3F78BB303FA4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  <p:sp>
          <p:nvSpPr>
            <p:cNvPr id="16" name="Elipse 15">
              <a:extLst>
                <a:ext uri="{FF2B5EF4-FFF2-40B4-BE49-F238E27FC236}">
                  <a16:creationId xmlns="" xmlns:a16="http://schemas.microsoft.com/office/drawing/2014/main" id="{C33AA69F-C4B8-479C-9F0F-69C184D0611F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17" name="Elipse 16">
            <a:extLst>
              <a:ext uri="{FF2B5EF4-FFF2-40B4-BE49-F238E27FC236}">
                <a16:creationId xmlns="" xmlns:a16="http://schemas.microsoft.com/office/drawing/2014/main" id="{8725921A-0ED5-431E-899C-28A6920B5029}"/>
              </a:ext>
            </a:extLst>
          </p:cNvPr>
          <p:cNvSpPr/>
          <p:nvPr userDrawn="1"/>
        </p:nvSpPr>
        <p:spPr>
          <a:xfrm>
            <a:off x="10039330" y="896815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8" name="Elipse 17">
            <a:extLst>
              <a:ext uri="{FF2B5EF4-FFF2-40B4-BE49-F238E27FC236}">
                <a16:creationId xmlns="" xmlns:a16="http://schemas.microsoft.com/office/drawing/2014/main" id="{EE8B169A-8A2F-4425-A9A1-1B828428B434}"/>
              </a:ext>
            </a:extLst>
          </p:cNvPr>
          <p:cNvSpPr/>
          <p:nvPr userDrawn="1"/>
        </p:nvSpPr>
        <p:spPr>
          <a:xfrm>
            <a:off x="9720923" y="672411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20" name="Conector recto 19">
            <a:extLst>
              <a:ext uri="{FF2B5EF4-FFF2-40B4-BE49-F238E27FC236}">
                <a16:creationId xmlns="" xmlns:a16="http://schemas.microsoft.com/office/drawing/2014/main" id="{43B45974-F6C7-40D3-9399-E05FA19C565E}"/>
              </a:ext>
            </a:extLst>
          </p:cNvPr>
          <p:cNvCxnSpPr>
            <a:cxnSpLocks/>
          </p:cNvCxnSpPr>
          <p:nvPr userDrawn="1"/>
        </p:nvCxnSpPr>
        <p:spPr>
          <a:xfrm>
            <a:off x="7508020" y="2286312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9A55704E-D515-4774-90C6-5F887DDAE55E}"/>
              </a:ext>
            </a:extLst>
          </p:cNvPr>
          <p:cNvSpPr/>
          <p:nvPr userDrawn="1"/>
        </p:nvSpPr>
        <p:spPr>
          <a:xfrm>
            <a:off x="469044" y="1"/>
            <a:ext cx="5210176" cy="5961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23" name="Conector recto 22">
            <a:extLst>
              <a:ext uri="{FF2B5EF4-FFF2-40B4-BE49-F238E27FC236}">
                <a16:creationId xmlns="" xmlns:a16="http://schemas.microsoft.com/office/drawing/2014/main" id="{84878778-0299-471F-A4C9-D0C1E82ED8D2}"/>
              </a:ext>
            </a:extLst>
          </p:cNvPr>
          <p:cNvCxnSpPr>
            <a:cxnSpLocks/>
          </p:cNvCxnSpPr>
          <p:nvPr userDrawn="1"/>
        </p:nvCxnSpPr>
        <p:spPr>
          <a:xfrm>
            <a:off x="1001746" y="1290512"/>
            <a:ext cx="148862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E39D1C78-6110-4052-8455-7E7893F7F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66" y="1276857"/>
            <a:ext cx="4097778" cy="1255325"/>
          </a:xfrm>
        </p:spPr>
        <p:txBody>
          <a:bodyPr rtlCol="0"/>
          <a:lstStyle>
            <a:lvl1pPr>
              <a:defRPr lang="en-US" sz="3600" b="1" kern="1200" cap="all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24" name="Marcador de texto 2">
            <a:extLst>
              <a:ext uri="{FF2B5EF4-FFF2-40B4-BE49-F238E27FC236}">
                <a16:creationId xmlns="" xmlns:a16="http://schemas.microsoft.com/office/drawing/2014/main" id="{E3405997-7AE2-4C6E-8A7D-735F58A49D1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5467" y="2620651"/>
            <a:ext cx="4097778" cy="193368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b="0" cap="none" baseline="0">
                <a:solidFill>
                  <a:schemeClr val="bg1"/>
                </a:solidFill>
              </a:defRPr>
            </a:lvl1pPr>
          </a:lstStyle>
          <a:p>
            <a:pPr lvl="0" rtl="0">
              <a:lnSpc>
                <a:spcPct val="100000"/>
              </a:lnSpc>
              <a:buNone/>
            </a:pPr>
            <a:r>
              <a:rPr lang="es-ES" noProof="0" dirty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31533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640D79E1-5F46-41CA-85E7-44C2A6C6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365125"/>
            <a:ext cx="11465168" cy="91855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 rtl="0"/>
            <a:r>
              <a:rPr lang="es-ES" noProof="0" dirty="0"/>
              <a:t>HAGA CLIC PARA EDITAR EL ESTILO DEL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="" xmlns:a16="http://schemas.microsoft.com/office/drawing/2014/main" id="{D7B0B511-05FD-459E-AC79-A87540961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416" y="1825625"/>
            <a:ext cx="114651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="" xmlns:a16="http://schemas.microsoft.com/office/drawing/2014/main" id="{FC32B635-1E22-483C-94B9-F587908DE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="" xmlns:a16="http://schemas.microsoft.com/office/drawing/2014/main" id="{6DB98321-594C-4030-A2B0-3492F77EE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5384" y="6463207"/>
            <a:ext cx="2743200" cy="258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5365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62" r:id="rId5"/>
    <p:sldLayoutId id="2147483660" r:id="rId6"/>
    <p:sldLayoutId id="2147483663" r:id="rId7"/>
    <p:sldLayoutId id="2147483667" r:id="rId8"/>
    <p:sldLayoutId id="2147483668" r:id="rId9"/>
    <p:sldLayoutId id="2147483666" r:id="rId10"/>
    <p:sldLayoutId id="2147483669" r:id="rId11"/>
    <p:sldLayoutId id="2147483670" r:id="rId12"/>
    <p:sldLayoutId id="2147483671" r:id="rId13"/>
    <p:sldLayoutId id="2147483672" r:id="rId14"/>
    <p:sldLayoutId id="2147483664" r:id="rId15"/>
    <p:sldLayoutId id="2147483665" r:id="rId16"/>
    <p:sldLayoutId id="2147483673" r:id="rId17"/>
    <p:sldLayoutId id="2147483674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Marcador de posición de imagen 35">
            <a:extLst>
              <a:ext uri="{FF2B5EF4-FFF2-40B4-BE49-F238E27FC236}">
                <a16:creationId xmlns="" xmlns:a16="http://schemas.microsoft.com/office/drawing/2014/main" id="{F7CD9EDC-C949-4D72-B04B-A61A034595A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259"/>
            <a:ext cx="4424363" cy="6405484"/>
          </a:xfr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30359CD-8DFF-4AF2-B957-630ED2A60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6299" y="1318986"/>
            <a:ext cx="7233557" cy="832077"/>
          </a:xfrm>
        </p:spPr>
        <p:txBody>
          <a:bodyPr rtlCol="0">
            <a:noAutofit/>
          </a:bodyPr>
          <a:lstStyle/>
          <a:p>
            <a:pPr algn="ctr" rtl="0"/>
            <a:r>
              <a:rPr lang="es-ES" sz="3900" dirty="0" smtClean="0"/>
              <a:t>LA </a:t>
            </a:r>
            <a:r>
              <a:rPr lang="es-ES" sz="3900" dirty="0" err="1" smtClean="0"/>
              <a:t>ESTrUCTURA</a:t>
            </a:r>
            <a:r>
              <a:rPr lang="es-ES" sz="3900" dirty="0" smtClean="0"/>
              <a:t> DE LA ASOCIACIÓN DE LOS ANTIGUOS ALUMNOS DE DON BOSCO</a:t>
            </a:r>
            <a:endParaRPr lang="es-ES" sz="3900" dirty="0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1DF7D53-1D50-48D8-B3B4-B9632324B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6298" y="3429001"/>
            <a:ext cx="7233557" cy="365125"/>
          </a:xfrm>
        </p:spPr>
        <p:txBody>
          <a:bodyPr rtlCol="0"/>
          <a:lstStyle/>
          <a:p>
            <a:pPr rtl="0"/>
            <a:r>
              <a:rPr lang="es-ES" dirty="0" smtClean="0"/>
              <a:t>Asamblea general córdoba, 6 de febrero de 2022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440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orma libre: Forma 64"/>
          <p:cNvSpPr>
            <a:spLocks noChangeAspect="1"/>
          </p:cNvSpPr>
          <p:nvPr/>
        </p:nvSpPr>
        <p:spPr>
          <a:xfrm>
            <a:off x="232519" y="-2693505"/>
            <a:ext cx="4728754" cy="4728754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1"/>
          </p:nvPr>
        </p:nvSpPr>
        <p:spPr>
          <a:xfrm>
            <a:off x="5370063" y="433965"/>
            <a:ext cx="6099586" cy="590931"/>
          </a:xfrm>
        </p:spPr>
        <p:txBody>
          <a:bodyPr rtlCol="0"/>
          <a:lstStyle/>
          <a:p>
            <a:pPr algn="ctr" rtl="0"/>
            <a:r>
              <a:rPr lang="es-ES" sz="36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Expansión después de 1920</a:t>
            </a:r>
          </a:p>
        </p:txBody>
      </p:sp>
      <p:sp>
        <p:nvSpPr>
          <p:cNvPr id="32" name="Título 31"/>
          <p:cNvSpPr>
            <a:spLocks noGrp="1"/>
          </p:cNvSpPr>
          <p:nvPr>
            <p:ph type="title"/>
          </p:nvPr>
        </p:nvSpPr>
        <p:spPr>
          <a:xfrm>
            <a:off x="555244" y="0"/>
            <a:ext cx="4083304" cy="1024896"/>
          </a:xfrm>
        </p:spPr>
        <p:txBody>
          <a:bodyPr rtlCol="0"/>
          <a:lstStyle/>
          <a:p>
            <a:pPr rtl="0"/>
            <a:r>
              <a:rPr lang="es-ES" sz="4000" b="1" dirty="0" smtClean="0">
                <a:solidFill>
                  <a:srgbClr val="FFFF00"/>
                </a:solidFill>
                <a:latin typeface="+mn-lt"/>
              </a:rPr>
              <a:t>DON RINALDI</a:t>
            </a:r>
            <a:endParaRPr lang="es-ES" sz="4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7" name="Marcador de texto 14"/>
          <p:cNvSpPr>
            <a:spLocks noGrp="1"/>
          </p:cNvSpPr>
          <p:nvPr>
            <p:ph type="body" sz="quarter" idx="11"/>
          </p:nvPr>
        </p:nvSpPr>
        <p:spPr>
          <a:xfrm>
            <a:off x="4066391" y="1712520"/>
            <a:ext cx="7982173" cy="4850559"/>
          </a:xfrm>
        </p:spPr>
        <p:txBody>
          <a:bodyPr rtlCol="0">
            <a:normAutofit lnSpcReduction="10000"/>
          </a:bodyPr>
          <a:lstStyle/>
          <a:p>
            <a:pPr algn="ctr" rtl="0">
              <a:lnSpc>
                <a:spcPct val="150000"/>
              </a:lnSpc>
            </a:pPr>
            <a:r>
              <a:rPr lang="es-E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Definición de Antiguo Alumno</a:t>
            </a:r>
          </a:p>
          <a:p>
            <a:pPr algn="ctr" rtl="0">
              <a:lnSpc>
                <a:spcPct val="150000"/>
              </a:lnSpc>
            </a:pPr>
            <a:r>
              <a:rPr lang="es-E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Promoción del laicado con fines sociales</a:t>
            </a:r>
          </a:p>
          <a:p>
            <a:pPr algn="ctr" rtl="0">
              <a:lnSpc>
                <a:spcPct val="150000"/>
              </a:lnSpc>
            </a:pPr>
            <a:r>
              <a:rPr lang="es-E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Palabras en </a:t>
            </a:r>
            <a:r>
              <a:rPr lang="es-E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Valsalice</a:t>
            </a:r>
            <a:endParaRPr lang="es-ES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erlin Sans FB Demi" panose="020E0802020502020306" pitchFamily="34" charset="0"/>
            </a:endParaRPr>
          </a:p>
          <a:p>
            <a:pPr algn="ctr" rtl="0">
              <a:lnSpc>
                <a:spcPct val="150000"/>
              </a:lnSpc>
            </a:pPr>
            <a:r>
              <a:rPr lang="es-E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Comprendió la importancia y el alcance del movimiento</a:t>
            </a:r>
          </a:p>
          <a:p>
            <a:pPr algn="ctr">
              <a:lnSpc>
                <a:spcPct val="150000"/>
              </a:lnSpc>
            </a:pPr>
            <a:r>
              <a:rPr lang="es-E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Antiguos Alumnos de Don Bosco</a:t>
            </a:r>
            <a:endParaRPr lang="es-ES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erlin Sans FB Demi" panose="020E0802020502020306" pitchFamily="34" charset="0"/>
            </a:endParaRPr>
          </a:p>
          <a:p>
            <a:pPr algn="ctr" rtl="0"/>
            <a:endParaRPr lang="es-ES" sz="24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122" name="Picture 2" descr="Resultado de imagen de DON ALBER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59" y="2137553"/>
            <a:ext cx="3496236" cy="4370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8182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orma libre: Forma 64"/>
          <p:cNvSpPr>
            <a:spLocks noChangeAspect="1"/>
          </p:cNvSpPr>
          <p:nvPr/>
        </p:nvSpPr>
        <p:spPr>
          <a:xfrm>
            <a:off x="232519" y="-2693505"/>
            <a:ext cx="4728754" cy="4728754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Título 31"/>
          <p:cNvSpPr>
            <a:spLocks noGrp="1"/>
          </p:cNvSpPr>
          <p:nvPr>
            <p:ph type="title"/>
          </p:nvPr>
        </p:nvSpPr>
        <p:spPr>
          <a:xfrm>
            <a:off x="555244" y="0"/>
            <a:ext cx="4083304" cy="1024896"/>
          </a:xfrm>
        </p:spPr>
        <p:txBody>
          <a:bodyPr rtlCol="0"/>
          <a:lstStyle/>
          <a:p>
            <a:pPr rtl="0"/>
            <a:r>
              <a:rPr lang="es-ES" sz="4000" b="1" dirty="0" smtClean="0">
                <a:solidFill>
                  <a:srgbClr val="FFFF00"/>
                </a:solidFill>
                <a:latin typeface="+mn-lt"/>
              </a:rPr>
              <a:t>DON BASTASI</a:t>
            </a:r>
            <a:endParaRPr lang="es-ES" sz="4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7" name="Marcador de texto 14"/>
          <p:cNvSpPr>
            <a:spLocks noGrp="1"/>
          </p:cNvSpPr>
          <p:nvPr>
            <p:ph type="body" sz="quarter" idx="11"/>
          </p:nvPr>
        </p:nvSpPr>
        <p:spPr>
          <a:xfrm>
            <a:off x="677732" y="2400937"/>
            <a:ext cx="10682343" cy="4655633"/>
          </a:xfrm>
        </p:spPr>
        <p:txBody>
          <a:bodyPr rtlCol="0"/>
          <a:lstStyle/>
          <a:p>
            <a:pPr algn="ctr" rtl="0">
              <a:spcAft>
                <a:spcPts val="1200"/>
              </a:spcAft>
            </a:pPr>
            <a:r>
              <a:rPr lang="es-E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Bahnschrift SemiBold" panose="020B0502040204020203" pitchFamily="34" charset="0"/>
              </a:rPr>
              <a:t>Clave en el renacimiento de los AA.AA. </a:t>
            </a:r>
            <a:r>
              <a:rPr lang="es-ES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Bahnschrift SemiBold" panose="020B0502040204020203" pitchFamily="34" charset="0"/>
              </a:rPr>
              <a:t>t</a:t>
            </a:r>
            <a:r>
              <a:rPr lang="es-E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Bahnschrift SemiBold" panose="020B0502040204020203" pitchFamily="34" charset="0"/>
              </a:rPr>
              <a:t>ras la guerra</a:t>
            </a:r>
          </a:p>
          <a:p>
            <a:pPr algn="ctr" rtl="0">
              <a:spcAft>
                <a:spcPts val="1200"/>
              </a:spcAft>
            </a:pPr>
            <a:r>
              <a:rPr lang="es-E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Bahnschrift SemiBold" panose="020B0502040204020203" pitchFamily="34" charset="0"/>
              </a:rPr>
              <a:t>El hombre de la estabilización y calificación en la concienciación de la responsabilidad de los salesianos hacia los AA.AA.</a:t>
            </a:r>
          </a:p>
          <a:p>
            <a:pPr algn="ctr" rtl="0">
              <a:spcAft>
                <a:spcPts val="1200"/>
              </a:spcAft>
            </a:pPr>
            <a:r>
              <a:rPr lang="es-E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Bahnschrift SemiBold" panose="020B0502040204020203" pitchFamily="34" charset="0"/>
              </a:rPr>
              <a:t>Consolidó la continuación de los Congresos</a:t>
            </a:r>
            <a:endParaRPr lang="es-ES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Bahnschrift SemiBold" panose="020B0502040204020203" pitchFamily="34" charset="0"/>
            </a:endParaRPr>
          </a:p>
          <a:p>
            <a:pPr algn="ctr" rtl="0">
              <a:spcAft>
                <a:spcPts val="1200"/>
              </a:spcAft>
            </a:pPr>
            <a:r>
              <a:rPr lang="es-E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Bahnschrift SemiBold" panose="020B0502040204020203" pitchFamily="34" charset="0"/>
              </a:rPr>
              <a:t>Abrió el movimiento a las otras asociaciones de AA.AA. de la Escuela Católica</a:t>
            </a:r>
          </a:p>
          <a:p>
            <a:pPr algn="ctr" rtl="0"/>
            <a:endParaRPr lang="es-ES" sz="24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Marcador de texto 14"/>
          <p:cNvSpPr>
            <a:spLocks noGrp="1"/>
          </p:cNvSpPr>
          <p:nvPr>
            <p:ph type="body" sz="quarter" idx="11"/>
          </p:nvPr>
        </p:nvSpPr>
        <p:spPr>
          <a:xfrm>
            <a:off x="5283998" y="831998"/>
            <a:ext cx="6099586" cy="590931"/>
          </a:xfrm>
        </p:spPr>
        <p:txBody>
          <a:bodyPr rtlCol="0"/>
          <a:lstStyle/>
          <a:p>
            <a:pPr algn="ctr" rtl="0"/>
            <a:r>
              <a:rPr lang="es-ES" sz="36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Destacamos de su servicio:</a:t>
            </a:r>
          </a:p>
        </p:txBody>
      </p:sp>
    </p:spTree>
    <p:extLst>
      <p:ext uri="{BB962C8B-B14F-4D97-AF65-F5344CB8AC3E}">
        <p14:creationId xmlns:p14="http://schemas.microsoft.com/office/powerpoint/2010/main" val="17468241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TRAS EL CONCILIO VATICANO II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363416" y="2138290"/>
            <a:ext cx="11129890" cy="3415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3800" dirty="0" smtClean="0">
                <a:latin typeface="Bernard MT Condensed" panose="02050806060905020404" pitchFamily="18" charset="0"/>
              </a:rPr>
              <a:t>Capítulo General XX (1971): </a:t>
            </a:r>
            <a:r>
              <a:rPr lang="es-ES" sz="3800" dirty="0">
                <a:latin typeface="Bernard MT Condensed" panose="02050806060905020404" pitchFamily="18" charset="0"/>
              </a:rPr>
              <a:t>Documento 19</a:t>
            </a:r>
          </a:p>
          <a:p>
            <a:pPr algn="ctr">
              <a:lnSpc>
                <a:spcPct val="200000"/>
              </a:lnSpc>
            </a:pPr>
            <a:r>
              <a:rPr lang="es-ES" sz="3800" dirty="0" smtClean="0">
                <a:latin typeface="Bernard MT Condensed" panose="02050806060905020404" pitchFamily="18" charset="0"/>
              </a:rPr>
              <a:t>Capítulo General Especial (1972): nuevo Grupo de la FASA</a:t>
            </a:r>
          </a:p>
          <a:p>
            <a:pPr algn="ctr">
              <a:lnSpc>
                <a:spcPct val="200000"/>
              </a:lnSpc>
            </a:pPr>
            <a:r>
              <a:rPr lang="es-ES" sz="3800" dirty="0" smtClean="0">
                <a:latin typeface="Bernard MT Condensed" panose="02050806060905020404" pitchFamily="18" charset="0"/>
              </a:rPr>
              <a:t>Estatuto 1973</a:t>
            </a:r>
            <a:endParaRPr lang="es-ES" sz="380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04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La confederación mundial</a:t>
            </a:r>
            <a:endParaRPr lang="es-ES" dirty="0"/>
          </a:p>
        </p:txBody>
      </p:sp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6" y="1781969"/>
            <a:ext cx="6177513" cy="439499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595360" y="20257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8" name="Picture 2" descr="Aprender a organizar tu empresa: Mejorar el funcionamiento.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853" y="3721397"/>
            <a:ext cx="4420857" cy="26525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▷ Cómo Detectar una Estafa Piramidal 💸 ⇒ Vivirtiend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758" y="1657219"/>
            <a:ext cx="2598823" cy="23822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30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="" xmlns:a16="http://schemas.microsoft.com/office/drawing/2014/main" id="{9DD519AC-7392-4C53-9E3F-08F1208BC2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dirty="0"/>
              <a:t>Gracias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="" xmlns:a16="http://schemas.microsoft.com/office/drawing/2014/main" id="{6ABAD79F-DC94-4F5D-8A43-C69B1B4266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dirty="0" smtClean="0"/>
              <a:t>VOCALÍA DE FORMACIÓN</a:t>
            </a:r>
            <a:endParaRPr lang="es-ES" dirty="0"/>
          </a:p>
        </p:txBody>
      </p:sp>
      <p:pic>
        <p:nvPicPr>
          <p:cNvPr id="3" name="Marcador de posición de imagen 2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" r="1097"/>
          <a:stretch>
            <a:fillRect/>
          </a:stretch>
        </p:blipFill>
        <p:spPr>
          <a:xfrm>
            <a:off x="0" y="0"/>
            <a:ext cx="4424363" cy="6858000"/>
          </a:xfr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178" y="559480"/>
            <a:ext cx="2980959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4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Marcador de posición de imagen 22">
            <a:extLst>
              <a:ext uri="{FF2B5EF4-FFF2-40B4-BE49-F238E27FC236}">
                <a16:creationId xmlns="" xmlns:a16="http://schemas.microsoft.com/office/drawing/2014/main" id="{D4E7378D-0752-482D-BA2B-045B98982FE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1372"/>
            <a:ext cx="12192000" cy="8015762"/>
          </a:xfrm>
        </p:spPr>
      </p:pic>
      <p:sp>
        <p:nvSpPr>
          <p:cNvPr id="10" name="Marcador de texto 9">
            <a:extLst>
              <a:ext uri="{FF2B5EF4-FFF2-40B4-BE49-F238E27FC236}">
                <a16:creationId xmlns="" xmlns:a16="http://schemas.microsoft.com/office/drawing/2014/main" id="{939EAE20-443B-4528-BBD6-32BD19163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22758"/>
            <a:ext cx="10515600" cy="1436418"/>
          </a:xfrm>
          <a:noFill/>
        </p:spPr>
        <p:txBody>
          <a:bodyPr rtlCol="0"/>
          <a:lstStyle/>
          <a:p>
            <a:pPr rtl="0"/>
            <a:r>
              <a:rPr lang="es-ES" sz="2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1870 – </a:t>
            </a:r>
            <a:r>
              <a:rPr lang="es-ES" sz="28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Gastini</a:t>
            </a:r>
            <a:r>
              <a:rPr lang="es-ES" sz="2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 y </a:t>
            </a:r>
            <a:r>
              <a:rPr lang="es-ES" sz="28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Reviglio</a:t>
            </a:r>
            <a:endParaRPr lang="es-ES" sz="2800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Berlin Sans FB Demi" panose="020E0802020502020306" pitchFamily="34" charset="0"/>
            </a:endParaRPr>
          </a:p>
          <a:p>
            <a:pPr rtl="0"/>
            <a:r>
              <a:rPr lang="es-ES" sz="2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1878 – Sociedad de Ayuda Mutua (“Uníos para ayudaros”)</a:t>
            </a:r>
            <a:endParaRPr lang="es-ES" sz="28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9" name="Título 8">
            <a:extLst>
              <a:ext uri="{FF2B5EF4-FFF2-40B4-BE49-F238E27FC236}">
                <a16:creationId xmlns="" xmlns:a16="http://schemas.microsoft.com/office/drawing/2014/main" id="{E68E31FD-BE74-4CB3-A5A5-652148351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sz="4400" dirty="0" smtClean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PRIMEROS PASOS</a:t>
            </a:r>
            <a:endParaRPr lang="es-ES" sz="4400" dirty="0">
              <a:solidFill>
                <a:schemeClr val="bg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454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="" xmlns:a16="http://schemas.microsoft.com/office/drawing/2014/main" id="{B0607DA8-6843-427B-8234-C58238E1E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MISIÓN Y VALORES</a:t>
            </a:r>
            <a:endParaRPr lang="es-ES" dirty="0"/>
          </a:p>
        </p:txBody>
      </p:sp>
      <p:sp>
        <p:nvSpPr>
          <p:cNvPr id="8" name="Marcador de texto 7">
            <a:extLst>
              <a:ext uri="{FF2B5EF4-FFF2-40B4-BE49-F238E27FC236}">
                <a16:creationId xmlns="" xmlns:a16="http://schemas.microsoft.com/office/drawing/2014/main" id="{59A41760-72CD-4C84-9570-EE30C5126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711" y="2552611"/>
            <a:ext cx="4097778" cy="3490742"/>
          </a:xfrm>
        </p:spPr>
        <p:txBody>
          <a:bodyPr rtlCol="0"/>
          <a:lstStyle/>
          <a:p>
            <a:pPr marL="342900" indent="-342900" rtl="0">
              <a:buFont typeface="Wingdings" panose="05000000000000000000" pitchFamily="2" charset="2"/>
              <a:buChar char="§"/>
            </a:pPr>
            <a:r>
              <a:rPr lang="es-ES" sz="2400" dirty="0" smtClean="0">
                <a:latin typeface="Bahnschrift SemiBold" panose="020B0502040204020203" pitchFamily="34" charset="0"/>
              </a:rPr>
              <a:t>Mantenimiento de los valores recibidos.</a:t>
            </a: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lang="es-ES" sz="2400" dirty="0" smtClean="0">
                <a:latin typeface="Bahnschrift SemiBold" panose="020B0502040204020203" pitchFamily="34" charset="0"/>
              </a:rPr>
              <a:t>Testimonio de esos mismos valores.</a:t>
            </a: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lang="es-ES" sz="2400" dirty="0" smtClean="0">
                <a:latin typeface="Bahnschrift SemiBold" panose="020B0502040204020203" pitchFamily="34" charset="0"/>
              </a:rPr>
              <a:t>Solidaridad recíproca</a:t>
            </a: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lang="es-ES" sz="2400" dirty="0" smtClean="0">
                <a:latin typeface="Bahnschrift SemiBold" panose="020B0502040204020203" pitchFamily="34" charset="0"/>
              </a:rPr>
              <a:t>Apoyo a las obras de salesianas en la misión con los jóvenes</a:t>
            </a:r>
          </a:p>
          <a:p>
            <a:pPr marL="285750" indent="-285750" rtl="0">
              <a:buFontTx/>
              <a:buChar char="-"/>
            </a:pPr>
            <a:endParaRPr lang="es-ES" dirty="0"/>
          </a:p>
        </p:txBody>
      </p:sp>
      <p:pic>
        <p:nvPicPr>
          <p:cNvPr id="20" name="Marcador de posición de imagen 19">
            <a:extLst>
              <a:ext uri="{FF2B5EF4-FFF2-40B4-BE49-F238E27FC236}">
                <a16:creationId xmlns="" xmlns:a16="http://schemas.microsoft.com/office/drawing/2014/main" id="{BDA6BE98-197A-42D4-8B34-1D190FC6DD0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933" y="0"/>
            <a:ext cx="4718623" cy="6858000"/>
          </a:xfrm>
        </p:spPr>
      </p:pic>
    </p:spTree>
    <p:extLst>
      <p:ext uri="{BB962C8B-B14F-4D97-AF65-F5344CB8AC3E}">
        <p14:creationId xmlns:p14="http://schemas.microsoft.com/office/powerpoint/2010/main" val="140415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Marcador de posición de imagen 17">
            <a:extLst>
              <a:ext uri="{FF2B5EF4-FFF2-40B4-BE49-F238E27FC236}">
                <a16:creationId xmlns="" xmlns:a16="http://schemas.microsoft.com/office/drawing/2014/main" id="{86E11806-F302-4002-BC05-308E87F6B5B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31" y="0"/>
            <a:ext cx="4316803" cy="5961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402C0A42-6D1B-4B6E-959B-1609A3825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SOCIEDAD DE AYUDA MUTUA</a:t>
            </a:r>
            <a:endParaRPr lang="es-ES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="" xmlns:a16="http://schemas.microsoft.com/office/drawing/2014/main" id="{BDE42C9A-B4DC-4A46-A073-8421E387B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30" y="2506662"/>
            <a:ext cx="5557856" cy="3719967"/>
          </a:xfrm>
        </p:spPr>
        <p:txBody>
          <a:bodyPr rtlCol="0"/>
          <a:lstStyle/>
          <a:p>
            <a:pPr rtl="0">
              <a:buFontTx/>
              <a:buChar char="-"/>
            </a:pPr>
            <a:r>
              <a:rPr lang="es-ES" sz="2000" b="1" dirty="0" smtClean="0">
                <a:latin typeface="Bookman Old Style" panose="02050604050505020204" pitchFamily="18" charset="0"/>
              </a:rPr>
              <a:t>Comisión Administrativa.</a:t>
            </a:r>
          </a:p>
          <a:p>
            <a:pPr marL="0" indent="0" rtl="0">
              <a:buNone/>
            </a:pPr>
            <a:endParaRPr lang="es-ES" sz="2000" b="1" dirty="0" smtClean="0">
              <a:latin typeface="Bookman Old Style" panose="02050604050505020204" pitchFamily="18" charset="0"/>
            </a:endParaRPr>
          </a:p>
          <a:p>
            <a:pPr rtl="0">
              <a:buFontTx/>
              <a:buChar char="-"/>
            </a:pPr>
            <a:r>
              <a:rPr lang="es-ES" sz="2000" b="1" dirty="0" smtClean="0">
                <a:latin typeface="Bookman Old Style" panose="02050604050505020204" pitchFamily="18" charset="0"/>
              </a:rPr>
              <a:t>Contenidos y Valores (HILO DORADO):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000" b="1" dirty="0" smtClean="0">
                <a:latin typeface="Bookman Old Style" panose="02050604050505020204" pitchFamily="18" charset="0"/>
              </a:rPr>
              <a:t>Gran respuesta a Don Bosco.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000" b="1" dirty="0" smtClean="0">
                <a:latin typeface="Bookman Old Style" panose="02050604050505020204" pitchFamily="18" charset="0"/>
              </a:rPr>
              <a:t>Compromiso de preservar la educación recibida y continuar el trabajo de Don Bosco.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000" b="1" dirty="0" smtClean="0">
                <a:latin typeface="Bookman Old Style" panose="02050604050505020204" pitchFamily="18" charset="0"/>
              </a:rPr>
              <a:t>La amistad y la solidaridad fraterna.</a:t>
            </a:r>
            <a:endParaRPr lang="es-ES" sz="20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96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93D22C0-3CE1-4FA1-9604-2CFDBC95D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92" y="770391"/>
            <a:ext cx="5445369" cy="1114784"/>
          </a:xfrm>
        </p:spPr>
        <p:txBody>
          <a:bodyPr rtlCol="0"/>
          <a:lstStyle/>
          <a:p>
            <a:pPr rtl="0"/>
            <a:r>
              <a:rPr lang="es-ES" dirty="0" smtClean="0"/>
              <a:t>TRAS LA MUERTE DE DON BOSCO: DON RUA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E9BC3F2-B4B0-476E-B1B8-BF10CC2FF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392" y="2506661"/>
            <a:ext cx="7575898" cy="3454523"/>
          </a:xfrm>
        </p:spPr>
        <p:txBody>
          <a:bodyPr rtlCol="0"/>
          <a:lstStyle/>
          <a:p>
            <a:r>
              <a:rPr lang="es-ES" sz="2000" dirty="0" smtClean="0"/>
              <a:t>Momentos de dolor: decisión de continuar con el homenaje</a:t>
            </a:r>
          </a:p>
          <a:p>
            <a:r>
              <a:rPr lang="es-ES" sz="2000" dirty="0" smtClean="0"/>
              <a:t>Crecimiento de las Asociaciones</a:t>
            </a:r>
          </a:p>
          <a:p>
            <a:r>
              <a:rPr lang="es-ES" sz="2000" dirty="0" smtClean="0"/>
              <a:t>Carta para promover las Asociaciones</a:t>
            </a:r>
          </a:p>
          <a:p>
            <a:r>
              <a:rPr lang="es-ES" sz="2000" dirty="0" smtClean="0"/>
              <a:t>Deseo de seguir educando a los ex alumnos como cuando eran jóvenes</a:t>
            </a:r>
          </a:p>
          <a:p>
            <a:r>
              <a:rPr lang="es-ES" sz="2000" dirty="0" smtClean="0"/>
              <a:t>Destacar: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sz="1800" i="1" dirty="0" smtClean="0"/>
              <a:t>Conservar las prácticas cristianas y enseñanzas recibidas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sz="1800" i="1" dirty="0" smtClean="0"/>
              <a:t>Atender a la dimensión social de ayuda mutua y de búsqueda de trabajo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sz="1800" i="1" dirty="0" smtClean="0"/>
              <a:t>Los salesianos como sostén en momentos complicados</a:t>
            </a:r>
          </a:p>
          <a:p>
            <a:r>
              <a:rPr lang="es-ES" sz="2000" dirty="0" smtClean="0"/>
              <a:t>Estructuración organizativa y difusión a nivel de Congregación.</a:t>
            </a:r>
            <a:endParaRPr lang="es-ES" sz="2000" dirty="0"/>
          </a:p>
        </p:txBody>
      </p:sp>
      <p:pic>
        <p:nvPicPr>
          <p:cNvPr id="24" name="Marcador de posición de imagen 23">
            <a:extLst>
              <a:ext uri="{FF2B5EF4-FFF2-40B4-BE49-F238E27FC236}">
                <a16:creationId xmlns="" xmlns:a16="http://schemas.microsoft.com/office/drawing/2014/main" id="{0AE63D0A-A6A4-4219-A985-AB7D5354046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600" y="4804493"/>
            <a:ext cx="3223000" cy="1782838"/>
          </a:xfrm>
        </p:spPr>
      </p:pic>
      <p:pic>
        <p:nvPicPr>
          <p:cNvPr id="28" name="Marcador de posición de imagen 27">
            <a:extLst>
              <a:ext uri="{FF2B5EF4-FFF2-40B4-BE49-F238E27FC236}">
                <a16:creationId xmlns="" xmlns:a16="http://schemas.microsoft.com/office/drawing/2014/main" id="{CFBD44DA-9AD2-4888-B41E-788E00D723E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178" y="356372"/>
            <a:ext cx="3227422" cy="4300579"/>
          </a:xfrm>
        </p:spPr>
      </p:pic>
    </p:spTree>
    <p:extLst>
      <p:ext uri="{BB962C8B-B14F-4D97-AF65-F5344CB8AC3E}">
        <p14:creationId xmlns:p14="http://schemas.microsoft.com/office/powerpoint/2010/main" val="8082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número de diapositiva 1"/>
          <p:cNvSpPr>
            <a:spLocks noGrp="1"/>
          </p:cNvSpPr>
          <p:nvPr>
            <p:ph type="sldNum" sz="quarter" idx="4"/>
          </p:nvPr>
        </p:nvSpPr>
        <p:spPr>
          <a:xfrm>
            <a:off x="11814411" y="6484937"/>
            <a:ext cx="387743" cy="365125"/>
          </a:xfrm>
        </p:spPr>
        <p:txBody>
          <a:bodyPr rtlCol="0"/>
          <a:lstStyle/>
          <a:p>
            <a:pPr rtl="0"/>
            <a:fld id="{5AE1514C-5E56-4738-A1FF-4B1CFD2A3E36}" type="slidenum">
              <a:rPr lang="es-ES" sz="1200" smtClean="0"/>
              <a:pPr rtl="0"/>
              <a:t>6</a:t>
            </a:fld>
            <a:endParaRPr lang="es-ES" sz="1200"/>
          </a:p>
        </p:txBody>
      </p:sp>
      <p:sp>
        <p:nvSpPr>
          <p:cNvPr id="16" name="Marcador de contenido 15"/>
          <p:cNvSpPr>
            <a:spLocks noGrp="1"/>
          </p:cNvSpPr>
          <p:nvPr>
            <p:ph idx="18"/>
          </p:nvPr>
        </p:nvSpPr>
        <p:spPr>
          <a:xfrm>
            <a:off x="333487" y="162423"/>
            <a:ext cx="6333887" cy="2879763"/>
          </a:xfrm>
        </p:spPr>
        <p:txBody>
          <a:bodyPr rtlCol="0"/>
          <a:lstStyle/>
          <a:p>
            <a:pPr rtl="0"/>
            <a:r>
              <a:rPr lang="es-ES" sz="4800" dirty="0" smtClean="0">
                <a:ln>
                  <a:solidFill>
                    <a:srgbClr val="C00000"/>
                  </a:solidFill>
                </a:ln>
              </a:rPr>
              <a:t>1901</a:t>
            </a:r>
          </a:p>
          <a:p>
            <a:pPr rtl="0"/>
            <a:r>
              <a:rPr lang="es-ES" sz="4800" dirty="0" smtClean="0">
                <a:ln>
                  <a:solidFill>
                    <a:srgbClr val="C00000"/>
                  </a:solidFill>
                </a:ln>
              </a:rPr>
              <a:t>LA ESTRUCTURA ORGÁNICA DEL MOVIMIENTO</a:t>
            </a:r>
            <a:endParaRPr lang="es-ES" sz="2800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11"/>
          </p:nvPr>
        </p:nvSpPr>
        <p:spPr>
          <a:xfrm>
            <a:off x="156613" y="4717007"/>
            <a:ext cx="6096000" cy="1692771"/>
          </a:xfrm>
        </p:spPr>
        <p:txBody>
          <a:bodyPr rtlCol="0">
            <a:normAutofit fontScale="92500"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s-ES" dirty="0" smtClean="0"/>
              <a:t>CÍRCULO JUAN BOSCO</a:t>
            </a:r>
            <a:endParaRPr lang="es-ES" dirty="0"/>
          </a:p>
          <a:p>
            <a:pPr lvl="2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s-ES" dirty="0" smtClean="0"/>
              <a:t>Componentes de todas las clases sociales</a:t>
            </a:r>
          </a:p>
          <a:p>
            <a:pPr lvl="2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s-ES" dirty="0" smtClean="0"/>
              <a:t>Tipología de Socios</a:t>
            </a:r>
            <a:endParaRPr lang="es-ES" dirty="0"/>
          </a:p>
        </p:txBody>
      </p:sp>
      <p:pic>
        <p:nvPicPr>
          <p:cNvPr id="8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436" y="266294"/>
            <a:ext cx="4974914" cy="6218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texto 2"/>
          <p:cNvSpPr>
            <a:spLocks noGrp="1"/>
          </p:cNvSpPr>
          <p:nvPr>
            <p:ph type="body" sz="quarter" idx="19"/>
          </p:nvPr>
        </p:nvSpPr>
        <p:spPr>
          <a:xfrm>
            <a:off x="165587" y="3243027"/>
            <a:ext cx="6337438" cy="885371"/>
          </a:xfrm>
        </p:spPr>
        <p:txBody>
          <a:bodyPr/>
          <a:lstStyle/>
          <a:p>
            <a:r>
              <a:rPr lang="es-ES" sz="2400" b="1" dirty="0" smtClean="0">
                <a:latin typeface="Cambria" panose="02040503050406030204" pitchFamily="18" charset="0"/>
              </a:rPr>
              <a:t>Don Bosco – transformación personal</a:t>
            </a:r>
          </a:p>
          <a:p>
            <a:r>
              <a:rPr lang="es-ES" sz="2400" b="1" dirty="0" smtClean="0">
                <a:latin typeface="Cambria" panose="02040503050406030204" pitchFamily="18" charset="0"/>
              </a:rPr>
              <a:t>Don </a:t>
            </a:r>
            <a:r>
              <a:rPr lang="es-ES" sz="2400" b="1" dirty="0" err="1" smtClean="0">
                <a:latin typeface="Cambria" panose="02040503050406030204" pitchFamily="18" charset="0"/>
              </a:rPr>
              <a:t>Rinaldi</a:t>
            </a:r>
            <a:r>
              <a:rPr lang="es-ES" sz="2400" b="1" dirty="0" smtClean="0">
                <a:latin typeface="Cambria" panose="02040503050406030204" pitchFamily="18" charset="0"/>
              </a:rPr>
              <a:t> – transformación estructural</a:t>
            </a:r>
            <a:endParaRPr lang="es-ES" sz="24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24795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uild="p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orma libre: Forma 64"/>
          <p:cNvSpPr>
            <a:spLocks noChangeAspect="1"/>
          </p:cNvSpPr>
          <p:nvPr/>
        </p:nvSpPr>
        <p:spPr>
          <a:xfrm>
            <a:off x="232519" y="-2693505"/>
            <a:ext cx="4728754" cy="4728754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0"/>
          </p:nvPr>
        </p:nvSpPr>
        <p:spPr>
          <a:xfrm>
            <a:off x="5600078" y="512448"/>
            <a:ext cx="3694422" cy="1465016"/>
          </a:xfrm>
        </p:spPr>
        <p:txBody>
          <a:bodyPr rtlCol="0"/>
          <a:lstStyle/>
          <a:p>
            <a:pPr algn="ctr" rtl="0"/>
            <a:r>
              <a:rPr lang="es-ES" sz="4000" b="1" dirty="0" smtClean="0">
                <a:latin typeface="+mn-lt"/>
              </a:rPr>
              <a:t>1908</a:t>
            </a:r>
          </a:p>
          <a:p>
            <a:pPr algn="ctr" rtl="0"/>
            <a:r>
              <a:rPr lang="es-ES" sz="2400" b="1" dirty="0" smtClean="0">
                <a:latin typeface="Arial Black" panose="020B0A04020102020204" pitchFamily="34" charset="0"/>
              </a:rPr>
              <a:t>Nace la idea de la Federación</a:t>
            </a:r>
            <a:endParaRPr lang="es-ES" sz="2400" b="1" dirty="0">
              <a:latin typeface="Arial Black" panose="020B0A04020102020204" pitchFamily="34" charset="0"/>
            </a:endParaRP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1"/>
          </p:nvPr>
        </p:nvSpPr>
        <p:spPr>
          <a:xfrm>
            <a:off x="2086983" y="4452987"/>
            <a:ext cx="7680961" cy="1217769"/>
          </a:xfrm>
        </p:spPr>
        <p:txBody>
          <a:bodyPr rtlCol="0"/>
          <a:lstStyle/>
          <a:p>
            <a:pPr algn="ctr" rtl="0"/>
            <a:r>
              <a:rPr lang="es-ES" sz="36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1º Congreso Internacional</a:t>
            </a:r>
          </a:p>
          <a:p>
            <a:pPr algn="ctr" rtl="0"/>
            <a:r>
              <a:rPr lang="es-ES" sz="36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8 de septiembre 1911</a:t>
            </a:r>
            <a:endParaRPr lang="es-ES" sz="36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2" name="Título 31"/>
          <p:cNvSpPr>
            <a:spLocks noGrp="1"/>
          </p:cNvSpPr>
          <p:nvPr>
            <p:ph type="title"/>
          </p:nvPr>
        </p:nvSpPr>
        <p:spPr>
          <a:xfrm>
            <a:off x="555244" y="0"/>
            <a:ext cx="4083304" cy="1024896"/>
          </a:xfrm>
        </p:spPr>
        <p:txBody>
          <a:bodyPr rtlCol="0"/>
          <a:lstStyle/>
          <a:p>
            <a:pPr rtl="0"/>
            <a:r>
              <a:rPr lang="es-ES" sz="4000" b="1" dirty="0" smtClean="0">
                <a:solidFill>
                  <a:srgbClr val="FFFF00"/>
                </a:solidFill>
                <a:latin typeface="+mn-lt"/>
              </a:rPr>
              <a:t>DON RINALDI</a:t>
            </a:r>
            <a:endParaRPr lang="es-ES" sz="4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12"/>
          </p:nvPr>
        </p:nvSpPr>
        <p:spPr>
          <a:xfrm>
            <a:off x="1792374" y="2727134"/>
            <a:ext cx="5818248" cy="860661"/>
          </a:xfrm>
        </p:spPr>
        <p:txBody>
          <a:bodyPr rtlCol="0">
            <a:noAutofit/>
          </a:bodyPr>
          <a:lstStyle/>
          <a:p>
            <a:pPr rtl="0"/>
            <a:r>
              <a:rPr lang="es-ES" sz="4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1910 Muerte de Don </a:t>
            </a:r>
            <a:r>
              <a:rPr lang="es-ES" sz="40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Rua</a:t>
            </a:r>
            <a:endParaRPr lang="es-ES" sz="4000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SDB.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070" y="3341313"/>
            <a:ext cx="1926443" cy="2553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6916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  <p:bldP spid="32" grpId="0"/>
      <p:bldP spid="2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Congresos internacionales de </a:t>
            </a:r>
            <a:r>
              <a:rPr lang="es-ES" dirty="0" err="1" smtClean="0"/>
              <a:t>aa.aa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02190"/>
            <a:ext cx="4729089" cy="3546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Italia – El 23 de mayo, hace cien años, se inauguró en Turín un monumento a  D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706" y="3026136"/>
            <a:ext cx="6944751" cy="3553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363416" y="5613009"/>
            <a:ext cx="3645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latin typeface="Bernard MT Condensed" panose="02050806060905020404" pitchFamily="18" charset="0"/>
              </a:rPr>
              <a:t>1911</a:t>
            </a:r>
            <a:endParaRPr lang="es-ES" sz="4800" b="1" dirty="0">
              <a:latin typeface="Bernard MT Condensed" panose="020508060609050204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784143" y="1739408"/>
            <a:ext cx="3645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latin typeface="Bernard MT Condensed" panose="02050806060905020404" pitchFamily="18" charset="0"/>
              </a:rPr>
              <a:t>1920</a:t>
            </a:r>
            <a:endParaRPr lang="es-ES" sz="4800" b="1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orma libre: Forma 64"/>
          <p:cNvSpPr>
            <a:spLocks noChangeAspect="1"/>
          </p:cNvSpPr>
          <p:nvPr/>
        </p:nvSpPr>
        <p:spPr>
          <a:xfrm>
            <a:off x="232519" y="-2693505"/>
            <a:ext cx="4728754" cy="4728754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1"/>
          </p:nvPr>
        </p:nvSpPr>
        <p:spPr>
          <a:xfrm>
            <a:off x="5380821" y="216982"/>
            <a:ext cx="6099586" cy="590931"/>
          </a:xfrm>
        </p:spPr>
        <p:txBody>
          <a:bodyPr rtlCol="0"/>
          <a:lstStyle/>
          <a:p>
            <a:pPr algn="ctr" rtl="0"/>
            <a:r>
              <a:rPr lang="es-ES" sz="3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2</a:t>
            </a:r>
            <a:r>
              <a:rPr lang="es-ES" sz="36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º Congreso Internacional</a:t>
            </a:r>
          </a:p>
        </p:txBody>
      </p:sp>
      <p:sp>
        <p:nvSpPr>
          <p:cNvPr id="32" name="Título 31"/>
          <p:cNvSpPr>
            <a:spLocks noGrp="1"/>
          </p:cNvSpPr>
          <p:nvPr>
            <p:ph type="title"/>
          </p:nvPr>
        </p:nvSpPr>
        <p:spPr>
          <a:xfrm>
            <a:off x="555244" y="0"/>
            <a:ext cx="4083304" cy="1024896"/>
          </a:xfrm>
        </p:spPr>
        <p:txBody>
          <a:bodyPr rtlCol="0"/>
          <a:lstStyle/>
          <a:p>
            <a:pPr rtl="0"/>
            <a:r>
              <a:rPr lang="es-ES" sz="4000" b="1" dirty="0" smtClean="0">
                <a:solidFill>
                  <a:srgbClr val="FFFF00"/>
                </a:solidFill>
                <a:latin typeface="+mn-lt"/>
              </a:rPr>
              <a:t>DON RINALDI</a:t>
            </a:r>
            <a:endParaRPr lang="es-ES" sz="4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7" name="Marcador de texto 14"/>
          <p:cNvSpPr>
            <a:spLocks noGrp="1"/>
          </p:cNvSpPr>
          <p:nvPr>
            <p:ph type="body" sz="quarter" idx="11"/>
          </p:nvPr>
        </p:nvSpPr>
        <p:spPr>
          <a:xfrm>
            <a:off x="677731" y="3158779"/>
            <a:ext cx="6099586" cy="590931"/>
          </a:xfrm>
        </p:spPr>
        <p:txBody>
          <a:bodyPr rtlCol="0"/>
          <a:lstStyle/>
          <a:p>
            <a:pPr algn="ctr" rtl="0"/>
            <a:r>
              <a:rPr lang="es-ES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Palabras de Don Albera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49854" y="4173967"/>
            <a:ext cx="1102658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es-ES" sz="3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LA ASOCIACIÓN DE LOS ANTIGUOS ALUMNOS.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s-ES" sz="3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EL MONUMENTO A DON BOSCO.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s-ES" sz="3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LOS SALESIANOS Y LOS ANTIGUOS ALUMNOS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098" name="Picture 2" descr="Resultado de imagen de DON ALB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747" y="968448"/>
            <a:ext cx="2781262" cy="278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6843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2" grpId="0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Custom 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030A0"/>
      </a:accent1>
      <a:accent2>
        <a:srgbClr val="404040"/>
      </a:accent2>
      <a:accent3>
        <a:srgbClr val="7F7F7F"/>
      </a:accent3>
      <a:accent4>
        <a:srgbClr val="C7A2E3"/>
      </a:accent4>
      <a:accent5>
        <a:srgbClr val="48A1FA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4309232_TF33468121" id="{425C73E4-7534-4CBC-AB8A-3EBD4BFC791A}" vid="{679434A2-599E-41CE-A0B2-AE219939D39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0CE401-796E-4493-905E-4DDA5AF62AB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F2949B46-24C4-420B-AB49-DDC88FEB99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46D58D-B27D-4B23-AEA1-AE974AB622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costera</Template>
  <TotalTime>0</TotalTime>
  <Words>444</Words>
  <Application>Microsoft Office PowerPoint</Application>
  <PresentationFormat>Panorámica</PresentationFormat>
  <Paragraphs>86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30" baseType="lpstr">
      <vt:lpstr>Arial</vt:lpstr>
      <vt:lpstr>Arial Black</vt:lpstr>
      <vt:lpstr>Arial Narrow</vt:lpstr>
      <vt:lpstr>Bahnschrift SemiBold</vt:lpstr>
      <vt:lpstr>Berlin Sans FB Demi</vt:lpstr>
      <vt:lpstr>Bernard MT Condensed</vt:lpstr>
      <vt:lpstr>Bookman Old Style</vt:lpstr>
      <vt:lpstr>Calibri</vt:lpstr>
      <vt:lpstr>Cambria</vt:lpstr>
      <vt:lpstr>David</vt:lpstr>
      <vt:lpstr>Segoe UI</vt:lpstr>
      <vt:lpstr>Segoe UI Black</vt:lpstr>
      <vt:lpstr>Segoe UI Semibold</vt:lpstr>
      <vt:lpstr>Segoe UI Semilight</vt:lpstr>
      <vt:lpstr>Wingdings</vt:lpstr>
      <vt:lpstr>Tema de Office</vt:lpstr>
      <vt:lpstr>LA ESTrUCTURA DE LA ASOCIACIÓN DE LOS ANTIGUOS ALUMNOS DE DON BOSCO</vt:lpstr>
      <vt:lpstr>PRIMEROS PASOS</vt:lpstr>
      <vt:lpstr>MISIÓN Y VALORES</vt:lpstr>
      <vt:lpstr>SOCIEDAD DE AYUDA MUTUA</vt:lpstr>
      <vt:lpstr>TRAS LA MUERTE DE DON BOSCO: DON RUA</vt:lpstr>
      <vt:lpstr>Presentación de PowerPoint</vt:lpstr>
      <vt:lpstr>DON RINALDI</vt:lpstr>
      <vt:lpstr>Congresos internacionales de aa.aa.</vt:lpstr>
      <vt:lpstr>DON RINALDI</vt:lpstr>
      <vt:lpstr>DON RINALDI</vt:lpstr>
      <vt:lpstr>DON BASTASI</vt:lpstr>
      <vt:lpstr>TRAS EL CONCILIO VATICANO II</vt:lpstr>
      <vt:lpstr>La confederación mundial</vt:lpstr>
      <vt:lpstr>Gracias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2022-02-05T15:01:02Z</dcterms:created>
  <dcterms:modified xsi:type="dcterms:W3CDTF">2022-02-05T17:59:25Z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